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68" r:id="rId2"/>
    <p:sldId id="256" r:id="rId3"/>
    <p:sldId id="270" r:id="rId4"/>
    <p:sldId id="271" r:id="rId5"/>
    <p:sldId id="295" r:id="rId6"/>
    <p:sldId id="257" r:id="rId7"/>
    <p:sldId id="258" r:id="rId8"/>
    <p:sldId id="260" r:id="rId9"/>
    <p:sldId id="262" r:id="rId10"/>
    <p:sldId id="263" r:id="rId11"/>
    <p:sldId id="264" r:id="rId12"/>
    <p:sldId id="272" r:id="rId13"/>
    <p:sldId id="274" r:id="rId14"/>
    <p:sldId id="267" r:id="rId15"/>
    <p:sldId id="277" r:id="rId16"/>
    <p:sldId id="276" r:id="rId17"/>
    <p:sldId id="266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29B44B-4B9E-4224-AAFE-9D5C130EAE7F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BEAAC78-5BC9-4E0C-B697-677A51EDF0FA}">
      <dgm:prSet phldrT="[Text]" custT="1"/>
      <dgm:spPr/>
      <dgm:t>
        <a:bodyPr/>
        <a:lstStyle/>
        <a:p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Ministry of Higher Education</a:t>
          </a:r>
        </a:p>
        <a:p>
          <a:r>
            <a:rPr lang="en-US" sz="2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Policy Making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367AD-45BE-4E68-8E1F-BF8315738977}" type="parTrans" cxnId="{0588A404-3359-423B-8130-886B654CEFA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974F4-B669-49B2-A5B3-830E00D29942}" type="sibTrans" cxnId="{0588A404-3359-423B-8130-886B654CEFA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49604D-6AE9-46BB-A706-67C5C2F51CA5}">
      <dgm:prSet phldrT="[Text]" custT="1"/>
      <dgm:spPr/>
      <dgm:t>
        <a:bodyPr/>
        <a:lstStyle/>
        <a:p>
          <a:pPr algn="ctr"/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Responsibility of Policy Implementation framework </a:t>
          </a:r>
        </a:p>
        <a:p>
          <a:pPr algn="ctr"/>
          <a:r>
            <a:rPr lang="en-US" sz="2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Secretoriate 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463F2-5DA1-49A3-BD98-4497A4CCF9AF}" type="parTrans" cxnId="{79DAE6F6-6B3A-42A5-8B8A-B9BEDEEA2C8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BCEECD-DED4-4C91-8A58-3161641408CB}" type="sibTrans" cxnId="{79DAE6F6-6B3A-42A5-8B8A-B9BEDEEA2C8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678989-93CA-4E27-8775-4C13C807B2BE}">
      <dgm:prSet phldrT="[Text]" custT="1"/>
      <dgm:spPr/>
      <dgm:t>
        <a:bodyPr/>
        <a:lstStyle/>
        <a:p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Director of Higher Education</a:t>
          </a:r>
        </a:p>
        <a:p>
          <a:r>
            <a:rPr lang="en-US" sz="18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Policy Implementation Work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4C49CE-FB89-4CE5-9C41-82CC8DA9D1C7}" type="parTrans" cxnId="{E5F5EE41-2440-424D-AB5A-F58176AFAB0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8701C6-0573-4C18-BC94-36E1D72421B6}" type="sibTrans" cxnId="{E5F5EE41-2440-424D-AB5A-F58176AFAB0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CA2CA7-385F-435A-88D4-CBB71D35AB2C}">
      <dgm:prSet phldrT="[Text]" custT="1"/>
      <dgm:spPr/>
      <dgm:t>
        <a:bodyPr/>
        <a:lstStyle/>
        <a:p>
          <a:r>
            <a:rPr lang="en-US" sz="2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Field Work</a:t>
          </a:r>
        </a:p>
        <a:p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Joint Director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2FA719-01DF-4BA6-B450-BA460E9036DC}" type="parTrans" cxnId="{56D9D449-4CF3-4E68-A510-BB654923041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E5ACCA-9540-4024-893D-37F5307AF44F}" type="sibTrans" cxnId="{56D9D449-4CF3-4E68-A510-BB654923041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B8088D-839F-405F-B777-84F2FE869A38}" type="pres">
      <dgm:prSet presAssocID="{9629B44B-4B9E-4224-AAFE-9D5C130EAE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F7BEEC-2B60-4442-B296-07749BCB54D6}" type="pres">
      <dgm:prSet presAssocID="{23CA2CA7-385F-435A-88D4-CBB71D35AB2C}" presName="boxAndChildren" presStyleCnt="0"/>
      <dgm:spPr/>
    </dgm:pt>
    <dgm:pt modelId="{3C3A29B8-3236-4DA3-ACCA-D403E7D98B19}" type="pres">
      <dgm:prSet presAssocID="{23CA2CA7-385F-435A-88D4-CBB71D35AB2C}" presName="parentTextBox" presStyleLbl="node1" presStyleIdx="0" presStyleCnt="4" custScaleY="134028"/>
      <dgm:spPr/>
      <dgm:t>
        <a:bodyPr/>
        <a:lstStyle/>
        <a:p>
          <a:endParaRPr lang="en-US"/>
        </a:p>
      </dgm:t>
    </dgm:pt>
    <dgm:pt modelId="{DD83F114-C148-4FAB-AC67-7F78FE6110DD}" type="pres">
      <dgm:prSet presAssocID="{E28701C6-0573-4C18-BC94-36E1D72421B6}" presName="sp" presStyleCnt="0"/>
      <dgm:spPr/>
    </dgm:pt>
    <dgm:pt modelId="{5E10AE6C-80EC-4B63-B154-D801D68F22D5}" type="pres">
      <dgm:prSet presAssocID="{B8678989-93CA-4E27-8775-4C13C807B2BE}" presName="arrowAndChildren" presStyleCnt="0"/>
      <dgm:spPr/>
    </dgm:pt>
    <dgm:pt modelId="{85E8ABDB-AB47-46C3-8FF2-5D8ABE2934C2}" type="pres">
      <dgm:prSet presAssocID="{B8678989-93CA-4E27-8775-4C13C807B2BE}" presName="parentTextArrow" presStyleLbl="node1" presStyleIdx="1" presStyleCnt="4" custScaleY="129700"/>
      <dgm:spPr/>
      <dgm:t>
        <a:bodyPr/>
        <a:lstStyle/>
        <a:p>
          <a:endParaRPr lang="en-US"/>
        </a:p>
      </dgm:t>
    </dgm:pt>
    <dgm:pt modelId="{2770020D-5E4A-48E7-8465-1895634CD131}" type="pres">
      <dgm:prSet presAssocID="{FEBCEECD-DED4-4C91-8A58-3161641408CB}" presName="sp" presStyleCnt="0"/>
      <dgm:spPr/>
    </dgm:pt>
    <dgm:pt modelId="{8F905A23-174A-485B-ACA1-FAC6FCB620E6}" type="pres">
      <dgm:prSet presAssocID="{3249604D-6AE9-46BB-A706-67C5C2F51CA5}" presName="arrowAndChildren" presStyleCnt="0"/>
      <dgm:spPr/>
    </dgm:pt>
    <dgm:pt modelId="{5D66C50B-9BDB-4E62-B2A6-E3C40720C59F}" type="pres">
      <dgm:prSet presAssocID="{3249604D-6AE9-46BB-A706-67C5C2F51CA5}" presName="parentTextArrow" presStyleLbl="node1" presStyleIdx="2" presStyleCnt="4" custScaleY="152069"/>
      <dgm:spPr/>
      <dgm:t>
        <a:bodyPr/>
        <a:lstStyle/>
        <a:p>
          <a:endParaRPr lang="en-US"/>
        </a:p>
      </dgm:t>
    </dgm:pt>
    <dgm:pt modelId="{9DA08586-DA4E-44DC-A609-036B31B10F45}" type="pres">
      <dgm:prSet presAssocID="{BFF974F4-B669-49B2-A5B3-830E00D29942}" presName="sp" presStyleCnt="0"/>
      <dgm:spPr/>
    </dgm:pt>
    <dgm:pt modelId="{2BA744E6-80B4-4D68-94BA-DDB964674CF3}" type="pres">
      <dgm:prSet presAssocID="{1BEAAC78-5BC9-4E0C-B697-677A51EDF0FA}" presName="arrowAndChildren" presStyleCnt="0"/>
      <dgm:spPr/>
    </dgm:pt>
    <dgm:pt modelId="{FF89F2C2-9F18-4DA9-9CCD-0C1930C88184}" type="pres">
      <dgm:prSet presAssocID="{1BEAAC78-5BC9-4E0C-B697-677A51EDF0FA}" presName="parentTextArrow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79DAE6F6-6B3A-42A5-8B8A-B9BEDEEA2C8D}" srcId="{9629B44B-4B9E-4224-AAFE-9D5C130EAE7F}" destId="{3249604D-6AE9-46BB-A706-67C5C2F51CA5}" srcOrd="1" destOrd="0" parTransId="{7C0463F2-5DA1-49A3-BD98-4497A4CCF9AF}" sibTransId="{FEBCEECD-DED4-4C91-8A58-3161641408CB}"/>
    <dgm:cxn modelId="{E5F5EE41-2440-424D-AB5A-F58176AFAB0A}" srcId="{9629B44B-4B9E-4224-AAFE-9D5C130EAE7F}" destId="{B8678989-93CA-4E27-8775-4C13C807B2BE}" srcOrd="2" destOrd="0" parTransId="{714C49CE-FB89-4CE5-9C41-82CC8DA9D1C7}" sibTransId="{E28701C6-0573-4C18-BC94-36E1D72421B6}"/>
    <dgm:cxn modelId="{56D9D449-4CF3-4E68-A510-BB654923041D}" srcId="{9629B44B-4B9E-4224-AAFE-9D5C130EAE7F}" destId="{23CA2CA7-385F-435A-88D4-CBB71D35AB2C}" srcOrd="3" destOrd="0" parTransId="{C22FA719-01DF-4BA6-B450-BA460E9036DC}" sibTransId="{7EE5ACCA-9540-4024-893D-37F5307AF44F}"/>
    <dgm:cxn modelId="{8B9434E6-2934-43D3-AD87-8F976F9C3684}" type="presOf" srcId="{1BEAAC78-5BC9-4E0C-B697-677A51EDF0FA}" destId="{FF89F2C2-9F18-4DA9-9CCD-0C1930C88184}" srcOrd="0" destOrd="0" presId="urn:microsoft.com/office/officeart/2005/8/layout/process4"/>
    <dgm:cxn modelId="{E438D205-4904-44B9-8593-B18A3EADB0A4}" type="presOf" srcId="{9629B44B-4B9E-4224-AAFE-9D5C130EAE7F}" destId="{EAB8088D-839F-405F-B777-84F2FE869A38}" srcOrd="0" destOrd="0" presId="urn:microsoft.com/office/officeart/2005/8/layout/process4"/>
    <dgm:cxn modelId="{0588A404-3359-423B-8130-886B654CEFAA}" srcId="{9629B44B-4B9E-4224-AAFE-9D5C130EAE7F}" destId="{1BEAAC78-5BC9-4E0C-B697-677A51EDF0FA}" srcOrd="0" destOrd="0" parTransId="{7C0367AD-45BE-4E68-8E1F-BF8315738977}" sibTransId="{BFF974F4-B669-49B2-A5B3-830E00D29942}"/>
    <dgm:cxn modelId="{249523F4-65F5-4DA9-9878-C1FDFD663C9C}" type="presOf" srcId="{3249604D-6AE9-46BB-A706-67C5C2F51CA5}" destId="{5D66C50B-9BDB-4E62-B2A6-E3C40720C59F}" srcOrd="0" destOrd="0" presId="urn:microsoft.com/office/officeart/2005/8/layout/process4"/>
    <dgm:cxn modelId="{BA2449AE-0031-4F3F-9272-87D82FC4B2B9}" type="presOf" srcId="{23CA2CA7-385F-435A-88D4-CBB71D35AB2C}" destId="{3C3A29B8-3236-4DA3-ACCA-D403E7D98B19}" srcOrd="0" destOrd="0" presId="urn:microsoft.com/office/officeart/2005/8/layout/process4"/>
    <dgm:cxn modelId="{ED982A10-8B7B-494B-8B4A-98CA53BF4540}" type="presOf" srcId="{B8678989-93CA-4E27-8775-4C13C807B2BE}" destId="{85E8ABDB-AB47-46C3-8FF2-5D8ABE2934C2}" srcOrd="0" destOrd="0" presId="urn:microsoft.com/office/officeart/2005/8/layout/process4"/>
    <dgm:cxn modelId="{3A95C9DB-2C2B-4257-BBF4-D113408AAA08}" type="presParOf" srcId="{EAB8088D-839F-405F-B777-84F2FE869A38}" destId="{A9F7BEEC-2B60-4442-B296-07749BCB54D6}" srcOrd="0" destOrd="0" presId="urn:microsoft.com/office/officeart/2005/8/layout/process4"/>
    <dgm:cxn modelId="{59546D9B-DB17-40F9-B6D8-0223FE52D6D4}" type="presParOf" srcId="{A9F7BEEC-2B60-4442-B296-07749BCB54D6}" destId="{3C3A29B8-3236-4DA3-ACCA-D403E7D98B19}" srcOrd="0" destOrd="0" presId="urn:microsoft.com/office/officeart/2005/8/layout/process4"/>
    <dgm:cxn modelId="{69361AAF-C000-4453-AA84-F471A2450152}" type="presParOf" srcId="{EAB8088D-839F-405F-B777-84F2FE869A38}" destId="{DD83F114-C148-4FAB-AC67-7F78FE6110DD}" srcOrd="1" destOrd="0" presId="urn:microsoft.com/office/officeart/2005/8/layout/process4"/>
    <dgm:cxn modelId="{0E7DD591-F59A-42D0-8D38-E33EB4D5F8CA}" type="presParOf" srcId="{EAB8088D-839F-405F-B777-84F2FE869A38}" destId="{5E10AE6C-80EC-4B63-B154-D801D68F22D5}" srcOrd="2" destOrd="0" presId="urn:microsoft.com/office/officeart/2005/8/layout/process4"/>
    <dgm:cxn modelId="{03894A8F-D4A2-4CC0-B497-70E6E98A01D5}" type="presParOf" srcId="{5E10AE6C-80EC-4B63-B154-D801D68F22D5}" destId="{85E8ABDB-AB47-46C3-8FF2-5D8ABE2934C2}" srcOrd="0" destOrd="0" presId="urn:microsoft.com/office/officeart/2005/8/layout/process4"/>
    <dgm:cxn modelId="{14B6A418-635A-48FD-9FF3-272300ABB1F7}" type="presParOf" srcId="{EAB8088D-839F-405F-B777-84F2FE869A38}" destId="{2770020D-5E4A-48E7-8465-1895634CD131}" srcOrd="3" destOrd="0" presId="urn:microsoft.com/office/officeart/2005/8/layout/process4"/>
    <dgm:cxn modelId="{7853AA76-F0BE-4FBD-BACA-163EF5D22D4C}" type="presParOf" srcId="{EAB8088D-839F-405F-B777-84F2FE869A38}" destId="{8F905A23-174A-485B-ACA1-FAC6FCB620E6}" srcOrd="4" destOrd="0" presId="urn:microsoft.com/office/officeart/2005/8/layout/process4"/>
    <dgm:cxn modelId="{724E9216-AD3F-4841-9774-7EE593A9C0DF}" type="presParOf" srcId="{8F905A23-174A-485B-ACA1-FAC6FCB620E6}" destId="{5D66C50B-9BDB-4E62-B2A6-E3C40720C59F}" srcOrd="0" destOrd="0" presId="urn:microsoft.com/office/officeart/2005/8/layout/process4"/>
    <dgm:cxn modelId="{B71CB32E-73B6-4687-B986-61C2344FCB76}" type="presParOf" srcId="{EAB8088D-839F-405F-B777-84F2FE869A38}" destId="{9DA08586-DA4E-44DC-A609-036B31B10F45}" srcOrd="5" destOrd="0" presId="urn:microsoft.com/office/officeart/2005/8/layout/process4"/>
    <dgm:cxn modelId="{CD6D035D-370F-4AA7-9BA1-2324E1153531}" type="presParOf" srcId="{EAB8088D-839F-405F-B777-84F2FE869A38}" destId="{2BA744E6-80B4-4D68-94BA-DDB964674CF3}" srcOrd="6" destOrd="0" presId="urn:microsoft.com/office/officeart/2005/8/layout/process4"/>
    <dgm:cxn modelId="{BF99E94F-B8BB-43E4-9342-644240615C8A}" type="presParOf" srcId="{2BA744E6-80B4-4D68-94BA-DDB964674CF3}" destId="{FF89F2C2-9F18-4DA9-9CCD-0C1930C8818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FEBEA-FDD5-4B09-8BEA-4EBE04284A7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B3B30D-F632-4CB5-A538-9AD8D1B0A5D1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UGC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F78DF4-4333-4E5A-88C0-5CE6AF35EB42}" type="parTrans" cxnId="{CF3FFF70-EC9F-4287-A64A-20146A003925}">
      <dgm:prSet/>
      <dgm:spPr/>
      <dgm:t>
        <a:bodyPr/>
        <a:lstStyle/>
        <a:p>
          <a:endParaRPr lang="en-US"/>
        </a:p>
      </dgm:t>
    </dgm:pt>
    <dgm:pt modelId="{89235C17-0C26-4DCF-B473-7C9C1363C953}" type="sibTrans" cxnId="{CF3FFF70-EC9F-4287-A64A-20146A003925}">
      <dgm:prSet/>
      <dgm:spPr/>
      <dgm:t>
        <a:bodyPr/>
        <a:lstStyle/>
        <a:p>
          <a:endParaRPr lang="en-US"/>
        </a:p>
      </dgm:t>
    </dgm:pt>
    <dgm:pt modelId="{B4E0D45F-8BA8-4FED-A38B-E6CB1067BE90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NCTE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0D70E-F1D4-4319-A68D-6836DA240208}" type="parTrans" cxnId="{2F3B0220-B8B7-45C2-B084-AB9A41F63D73}">
      <dgm:prSet/>
      <dgm:spPr/>
      <dgm:t>
        <a:bodyPr/>
        <a:lstStyle/>
        <a:p>
          <a:endParaRPr lang="en-US"/>
        </a:p>
      </dgm:t>
    </dgm:pt>
    <dgm:pt modelId="{CE79CE60-4926-415E-876F-AB862C30961F}" type="sibTrans" cxnId="{2F3B0220-B8B7-45C2-B084-AB9A41F63D73}">
      <dgm:prSet/>
      <dgm:spPr/>
      <dgm:t>
        <a:bodyPr/>
        <a:lstStyle/>
        <a:p>
          <a:endParaRPr lang="en-US"/>
        </a:p>
      </dgm:t>
    </dgm:pt>
    <dgm:pt modelId="{9C89CE39-DE5A-421C-8757-9E360B0C9BFC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Central Apex Bodies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D2BCC4-D9C6-43BC-B624-AD24BB52B6B1}" type="sibTrans" cxnId="{6502B8C4-20AC-472D-BC58-29C355F17B3F}">
      <dgm:prSet/>
      <dgm:spPr/>
      <dgm:t>
        <a:bodyPr/>
        <a:lstStyle/>
        <a:p>
          <a:endParaRPr lang="en-US"/>
        </a:p>
      </dgm:t>
    </dgm:pt>
    <dgm:pt modelId="{5921B191-77B4-4541-BB23-EA820FF90571}" type="parTrans" cxnId="{6502B8C4-20AC-472D-BC58-29C355F17B3F}">
      <dgm:prSet/>
      <dgm:spPr/>
      <dgm:t>
        <a:bodyPr/>
        <a:lstStyle/>
        <a:p>
          <a:endParaRPr lang="en-US"/>
        </a:p>
      </dgm:t>
    </dgm:pt>
    <dgm:pt modelId="{2F199DDB-4B1B-4E41-9C98-7A870053936D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NAAC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97B225-0FC0-4568-B2F0-305A77A5808B}" type="parTrans" cxnId="{766A09BA-717B-4F85-965E-A4796B9CF9A8}">
      <dgm:prSet/>
      <dgm:spPr/>
      <dgm:t>
        <a:bodyPr/>
        <a:lstStyle/>
        <a:p>
          <a:endParaRPr lang="en-US"/>
        </a:p>
      </dgm:t>
    </dgm:pt>
    <dgm:pt modelId="{2AE3BACD-53AE-4391-8BDB-F8002017EA4C}" type="sibTrans" cxnId="{766A09BA-717B-4F85-965E-A4796B9CF9A8}">
      <dgm:prSet/>
      <dgm:spPr/>
      <dgm:t>
        <a:bodyPr/>
        <a:lstStyle/>
        <a:p>
          <a:endParaRPr lang="en-US"/>
        </a:p>
      </dgm:t>
    </dgm:pt>
    <dgm:pt modelId="{328F0E23-2CB3-4AF3-AB40-DBE8090C7805}" type="pres">
      <dgm:prSet presAssocID="{E68FEBEA-FDD5-4B09-8BEA-4EBE04284A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50CF998-4E5D-4B0E-A5D3-2EC5057018BF}" type="pres">
      <dgm:prSet presAssocID="{9C89CE39-DE5A-421C-8757-9E360B0C9BFC}" presName="hierRoot1" presStyleCnt="0">
        <dgm:presLayoutVars>
          <dgm:hierBranch val="init"/>
        </dgm:presLayoutVars>
      </dgm:prSet>
      <dgm:spPr/>
    </dgm:pt>
    <dgm:pt modelId="{9E689C67-B8FC-4C0F-A10D-0B4115032D3D}" type="pres">
      <dgm:prSet presAssocID="{9C89CE39-DE5A-421C-8757-9E360B0C9BFC}" presName="rootComposite1" presStyleCnt="0"/>
      <dgm:spPr/>
    </dgm:pt>
    <dgm:pt modelId="{E47980F9-A62D-4F9F-BE72-EE6983AB9B12}" type="pres">
      <dgm:prSet presAssocID="{9C89CE39-DE5A-421C-8757-9E360B0C9BFC}" presName="rootText1" presStyleLbl="node0" presStyleIdx="0" presStyleCnt="1" custScaleX="242382" custScaleY="737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7A82EA-3EAC-4531-AC01-B73FF972CCF0}" type="pres">
      <dgm:prSet presAssocID="{9C89CE39-DE5A-421C-8757-9E360B0C9BF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5E8D370-736B-44CC-BF3C-F3CFAC595DFD}" type="pres">
      <dgm:prSet presAssocID="{9C89CE39-DE5A-421C-8757-9E360B0C9BFC}" presName="hierChild2" presStyleCnt="0"/>
      <dgm:spPr/>
    </dgm:pt>
    <dgm:pt modelId="{0F13BF81-2D41-48A5-8988-8307E20CD626}" type="pres">
      <dgm:prSet presAssocID="{B5F78DF4-4333-4E5A-88C0-5CE6AF35EB42}" presName="Name37" presStyleLbl="parChTrans1D2" presStyleIdx="0" presStyleCnt="3"/>
      <dgm:spPr/>
      <dgm:t>
        <a:bodyPr/>
        <a:lstStyle/>
        <a:p>
          <a:endParaRPr lang="en-US"/>
        </a:p>
      </dgm:t>
    </dgm:pt>
    <dgm:pt modelId="{6D52497D-8DE8-4FDC-BBDB-9311D03ACCFE}" type="pres">
      <dgm:prSet presAssocID="{B4B3B30D-F632-4CB5-A538-9AD8D1B0A5D1}" presName="hierRoot2" presStyleCnt="0">
        <dgm:presLayoutVars>
          <dgm:hierBranch val="init"/>
        </dgm:presLayoutVars>
      </dgm:prSet>
      <dgm:spPr/>
    </dgm:pt>
    <dgm:pt modelId="{B8FCEE65-1D3B-47A0-A618-14FE4DE40B23}" type="pres">
      <dgm:prSet presAssocID="{B4B3B30D-F632-4CB5-A538-9AD8D1B0A5D1}" presName="rootComposite" presStyleCnt="0"/>
      <dgm:spPr/>
    </dgm:pt>
    <dgm:pt modelId="{86C86572-A9F6-4556-8369-23BDA8BA9806}" type="pres">
      <dgm:prSet presAssocID="{B4B3B30D-F632-4CB5-A538-9AD8D1B0A5D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8E6BB1-76BB-410E-AB00-00375E05DF59}" type="pres">
      <dgm:prSet presAssocID="{B4B3B30D-F632-4CB5-A538-9AD8D1B0A5D1}" presName="rootConnector" presStyleLbl="node2" presStyleIdx="0" presStyleCnt="3"/>
      <dgm:spPr/>
      <dgm:t>
        <a:bodyPr/>
        <a:lstStyle/>
        <a:p>
          <a:endParaRPr lang="en-US"/>
        </a:p>
      </dgm:t>
    </dgm:pt>
    <dgm:pt modelId="{954F8F7A-04F8-4640-8499-53FFD64D95F5}" type="pres">
      <dgm:prSet presAssocID="{B4B3B30D-F632-4CB5-A538-9AD8D1B0A5D1}" presName="hierChild4" presStyleCnt="0"/>
      <dgm:spPr/>
    </dgm:pt>
    <dgm:pt modelId="{D32A3AE3-EF75-480A-A0BE-B9D95F500A48}" type="pres">
      <dgm:prSet presAssocID="{B4B3B30D-F632-4CB5-A538-9AD8D1B0A5D1}" presName="hierChild5" presStyleCnt="0"/>
      <dgm:spPr/>
    </dgm:pt>
    <dgm:pt modelId="{17D36274-232F-464E-B4BD-9271858CAEEF}" type="pres">
      <dgm:prSet presAssocID="{2EA0D70E-F1D4-4319-A68D-6836DA240208}" presName="Name37" presStyleLbl="parChTrans1D2" presStyleIdx="1" presStyleCnt="3"/>
      <dgm:spPr/>
      <dgm:t>
        <a:bodyPr/>
        <a:lstStyle/>
        <a:p>
          <a:endParaRPr lang="en-US"/>
        </a:p>
      </dgm:t>
    </dgm:pt>
    <dgm:pt modelId="{FA9CA684-8B82-418D-B3F0-C552882CB399}" type="pres">
      <dgm:prSet presAssocID="{B4E0D45F-8BA8-4FED-A38B-E6CB1067BE90}" presName="hierRoot2" presStyleCnt="0">
        <dgm:presLayoutVars>
          <dgm:hierBranch val="init"/>
        </dgm:presLayoutVars>
      </dgm:prSet>
      <dgm:spPr/>
    </dgm:pt>
    <dgm:pt modelId="{652BD74A-427D-4F76-9B72-4980002CEE94}" type="pres">
      <dgm:prSet presAssocID="{B4E0D45F-8BA8-4FED-A38B-E6CB1067BE90}" presName="rootComposite" presStyleCnt="0"/>
      <dgm:spPr/>
    </dgm:pt>
    <dgm:pt modelId="{8888AE5C-4CC3-4B05-92B0-8E5328F244A2}" type="pres">
      <dgm:prSet presAssocID="{B4E0D45F-8BA8-4FED-A38B-E6CB1067BE9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C68FDB-3BF4-4E39-BCD1-D636676A7779}" type="pres">
      <dgm:prSet presAssocID="{B4E0D45F-8BA8-4FED-A38B-E6CB1067BE90}" presName="rootConnector" presStyleLbl="node2" presStyleIdx="1" presStyleCnt="3"/>
      <dgm:spPr/>
      <dgm:t>
        <a:bodyPr/>
        <a:lstStyle/>
        <a:p>
          <a:endParaRPr lang="en-US"/>
        </a:p>
      </dgm:t>
    </dgm:pt>
    <dgm:pt modelId="{2D78AE8D-7EF5-4512-B8BB-9FFFB39C7839}" type="pres">
      <dgm:prSet presAssocID="{B4E0D45F-8BA8-4FED-A38B-E6CB1067BE90}" presName="hierChild4" presStyleCnt="0"/>
      <dgm:spPr/>
    </dgm:pt>
    <dgm:pt modelId="{AF395ECC-7784-4BD3-BFE0-9DD58B95A6DE}" type="pres">
      <dgm:prSet presAssocID="{B4E0D45F-8BA8-4FED-A38B-E6CB1067BE90}" presName="hierChild5" presStyleCnt="0"/>
      <dgm:spPr/>
    </dgm:pt>
    <dgm:pt modelId="{ACDA536C-2C4F-4207-BAB9-D3C54C0CF730}" type="pres">
      <dgm:prSet presAssocID="{7097B225-0FC0-4568-B2F0-305A77A5808B}" presName="Name37" presStyleLbl="parChTrans1D2" presStyleIdx="2" presStyleCnt="3"/>
      <dgm:spPr/>
      <dgm:t>
        <a:bodyPr/>
        <a:lstStyle/>
        <a:p>
          <a:endParaRPr lang="en-US"/>
        </a:p>
      </dgm:t>
    </dgm:pt>
    <dgm:pt modelId="{177D13A7-8ABB-4FFE-88BC-464BA0054D88}" type="pres">
      <dgm:prSet presAssocID="{2F199DDB-4B1B-4E41-9C98-7A870053936D}" presName="hierRoot2" presStyleCnt="0">
        <dgm:presLayoutVars>
          <dgm:hierBranch val="init"/>
        </dgm:presLayoutVars>
      </dgm:prSet>
      <dgm:spPr/>
    </dgm:pt>
    <dgm:pt modelId="{CAB63501-E135-45AA-9C69-8A1B40F3708C}" type="pres">
      <dgm:prSet presAssocID="{2F199DDB-4B1B-4E41-9C98-7A870053936D}" presName="rootComposite" presStyleCnt="0"/>
      <dgm:spPr/>
    </dgm:pt>
    <dgm:pt modelId="{84EDC64E-2749-45EF-B47E-A2AE0D80D4DB}" type="pres">
      <dgm:prSet presAssocID="{2F199DDB-4B1B-4E41-9C98-7A870053936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C6D096-68F0-4856-AD34-CC0A7337EDAC}" type="pres">
      <dgm:prSet presAssocID="{2F199DDB-4B1B-4E41-9C98-7A870053936D}" presName="rootConnector" presStyleLbl="node2" presStyleIdx="2" presStyleCnt="3"/>
      <dgm:spPr/>
      <dgm:t>
        <a:bodyPr/>
        <a:lstStyle/>
        <a:p>
          <a:endParaRPr lang="en-US"/>
        </a:p>
      </dgm:t>
    </dgm:pt>
    <dgm:pt modelId="{BAB5164F-8043-4B7E-994E-4DCA764D716D}" type="pres">
      <dgm:prSet presAssocID="{2F199DDB-4B1B-4E41-9C98-7A870053936D}" presName="hierChild4" presStyleCnt="0"/>
      <dgm:spPr/>
    </dgm:pt>
    <dgm:pt modelId="{6210F8E4-84D4-4FFA-B0C1-65F2131E46E8}" type="pres">
      <dgm:prSet presAssocID="{2F199DDB-4B1B-4E41-9C98-7A870053936D}" presName="hierChild5" presStyleCnt="0"/>
      <dgm:spPr/>
    </dgm:pt>
    <dgm:pt modelId="{C1E55F9E-9571-41EC-960D-7969BD1A071A}" type="pres">
      <dgm:prSet presAssocID="{9C89CE39-DE5A-421C-8757-9E360B0C9BFC}" presName="hierChild3" presStyleCnt="0"/>
      <dgm:spPr/>
    </dgm:pt>
  </dgm:ptLst>
  <dgm:cxnLst>
    <dgm:cxn modelId="{7DCE0A53-E27E-445B-9ECF-DE5C027E5DCB}" type="presOf" srcId="{B4E0D45F-8BA8-4FED-A38B-E6CB1067BE90}" destId="{8888AE5C-4CC3-4B05-92B0-8E5328F244A2}" srcOrd="0" destOrd="0" presId="urn:microsoft.com/office/officeart/2005/8/layout/orgChart1"/>
    <dgm:cxn modelId="{FD880E53-4FCF-4892-A204-4AD6A7E0EA0E}" type="presOf" srcId="{2F199DDB-4B1B-4E41-9C98-7A870053936D}" destId="{D6C6D096-68F0-4856-AD34-CC0A7337EDAC}" srcOrd="1" destOrd="0" presId="urn:microsoft.com/office/officeart/2005/8/layout/orgChart1"/>
    <dgm:cxn modelId="{C195CCC0-8EA1-4447-B7B5-88F95F3992C8}" type="presOf" srcId="{2F199DDB-4B1B-4E41-9C98-7A870053936D}" destId="{84EDC64E-2749-45EF-B47E-A2AE0D80D4DB}" srcOrd="0" destOrd="0" presId="urn:microsoft.com/office/officeart/2005/8/layout/orgChart1"/>
    <dgm:cxn modelId="{A8160D5B-29A4-4589-B772-31BD8577BE23}" type="presOf" srcId="{9C89CE39-DE5A-421C-8757-9E360B0C9BFC}" destId="{E47A82EA-3EAC-4531-AC01-B73FF972CCF0}" srcOrd="1" destOrd="0" presId="urn:microsoft.com/office/officeart/2005/8/layout/orgChart1"/>
    <dgm:cxn modelId="{6FBB4665-6673-4000-B01C-0428154521AC}" type="presOf" srcId="{2EA0D70E-F1D4-4319-A68D-6836DA240208}" destId="{17D36274-232F-464E-B4BD-9271858CAEEF}" srcOrd="0" destOrd="0" presId="urn:microsoft.com/office/officeart/2005/8/layout/orgChart1"/>
    <dgm:cxn modelId="{523B7930-2042-40F8-A403-0D4F2DD18D61}" type="presOf" srcId="{B4E0D45F-8BA8-4FED-A38B-E6CB1067BE90}" destId="{DBC68FDB-3BF4-4E39-BCD1-D636676A7779}" srcOrd="1" destOrd="0" presId="urn:microsoft.com/office/officeart/2005/8/layout/orgChart1"/>
    <dgm:cxn modelId="{82B6A955-9768-40B5-BF2D-F551DD62E8A5}" type="presOf" srcId="{E68FEBEA-FDD5-4B09-8BEA-4EBE04284A71}" destId="{328F0E23-2CB3-4AF3-AB40-DBE8090C7805}" srcOrd="0" destOrd="0" presId="urn:microsoft.com/office/officeart/2005/8/layout/orgChart1"/>
    <dgm:cxn modelId="{046A0B07-D23D-4244-9800-2D077A8F28B9}" type="presOf" srcId="{B4B3B30D-F632-4CB5-A538-9AD8D1B0A5D1}" destId="{86C86572-A9F6-4556-8369-23BDA8BA9806}" srcOrd="0" destOrd="0" presId="urn:microsoft.com/office/officeart/2005/8/layout/orgChart1"/>
    <dgm:cxn modelId="{E3A4A59F-FE67-4845-B9FB-2A8CD0D9CCFB}" type="presOf" srcId="{B5F78DF4-4333-4E5A-88C0-5CE6AF35EB42}" destId="{0F13BF81-2D41-48A5-8988-8307E20CD626}" srcOrd="0" destOrd="0" presId="urn:microsoft.com/office/officeart/2005/8/layout/orgChart1"/>
    <dgm:cxn modelId="{2F3B0220-B8B7-45C2-B084-AB9A41F63D73}" srcId="{9C89CE39-DE5A-421C-8757-9E360B0C9BFC}" destId="{B4E0D45F-8BA8-4FED-A38B-E6CB1067BE90}" srcOrd="1" destOrd="0" parTransId="{2EA0D70E-F1D4-4319-A68D-6836DA240208}" sibTransId="{CE79CE60-4926-415E-876F-AB862C30961F}"/>
    <dgm:cxn modelId="{1E71D29B-1824-43B4-8F5F-13B0329F3D62}" type="presOf" srcId="{7097B225-0FC0-4568-B2F0-305A77A5808B}" destId="{ACDA536C-2C4F-4207-BAB9-D3C54C0CF730}" srcOrd="0" destOrd="0" presId="urn:microsoft.com/office/officeart/2005/8/layout/orgChart1"/>
    <dgm:cxn modelId="{CF3FFF70-EC9F-4287-A64A-20146A003925}" srcId="{9C89CE39-DE5A-421C-8757-9E360B0C9BFC}" destId="{B4B3B30D-F632-4CB5-A538-9AD8D1B0A5D1}" srcOrd="0" destOrd="0" parTransId="{B5F78DF4-4333-4E5A-88C0-5CE6AF35EB42}" sibTransId="{89235C17-0C26-4DCF-B473-7C9C1363C953}"/>
    <dgm:cxn modelId="{5C90CB2A-D12C-4061-94AD-9F49CA70EBA7}" type="presOf" srcId="{9C89CE39-DE5A-421C-8757-9E360B0C9BFC}" destId="{E47980F9-A62D-4F9F-BE72-EE6983AB9B12}" srcOrd="0" destOrd="0" presId="urn:microsoft.com/office/officeart/2005/8/layout/orgChart1"/>
    <dgm:cxn modelId="{6502B8C4-20AC-472D-BC58-29C355F17B3F}" srcId="{E68FEBEA-FDD5-4B09-8BEA-4EBE04284A71}" destId="{9C89CE39-DE5A-421C-8757-9E360B0C9BFC}" srcOrd="0" destOrd="0" parTransId="{5921B191-77B4-4541-BB23-EA820FF90571}" sibTransId="{CCD2BCC4-D9C6-43BC-B624-AD24BB52B6B1}"/>
    <dgm:cxn modelId="{9B36365D-EF38-4CDD-A858-B3B74CF69DB5}" type="presOf" srcId="{B4B3B30D-F632-4CB5-A538-9AD8D1B0A5D1}" destId="{8A8E6BB1-76BB-410E-AB00-00375E05DF59}" srcOrd="1" destOrd="0" presId="urn:microsoft.com/office/officeart/2005/8/layout/orgChart1"/>
    <dgm:cxn modelId="{766A09BA-717B-4F85-965E-A4796B9CF9A8}" srcId="{9C89CE39-DE5A-421C-8757-9E360B0C9BFC}" destId="{2F199DDB-4B1B-4E41-9C98-7A870053936D}" srcOrd="2" destOrd="0" parTransId="{7097B225-0FC0-4568-B2F0-305A77A5808B}" sibTransId="{2AE3BACD-53AE-4391-8BDB-F8002017EA4C}"/>
    <dgm:cxn modelId="{110F9788-A61E-4BC0-A25F-79D75C47C3E4}" type="presParOf" srcId="{328F0E23-2CB3-4AF3-AB40-DBE8090C7805}" destId="{850CF998-4E5D-4B0E-A5D3-2EC5057018BF}" srcOrd="0" destOrd="0" presId="urn:microsoft.com/office/officeart/2005/8/layout/orgChart1"/>
    <dgm:cxn modelId="{7904463C-C1B1-4D8C-9CCB-39DD31C98C34}" type="presParOf" srcId="{850CF998-4E5D-4B0E-A5D3-2EC5057018BF}" destId="{9E689C67-B8FC-4C0F-A10D-0B4115032D3D}" srcOrd="0" destOrd="0" presId="urn:microsoft.com/office/officeart/2005/8/layout/orgChart1"/>
    <dgm:cxn modelId="{00B04CA4-5307-40F6-8D61-20B963B94276}" type="presParOf" srcId="{9E689C67-B8FC-4C0F-A10D-0B4115032D3D}" destId="{E47980F9-A62D-4F9F-BE72-EE6983AB9B12}" srcOrd="0" destOrd="0" presId="urn:microsoft.com/office/officeart/2005/8/layout/orgChart1"/>
    <dgm:cxn modelId="{51D663F7-DB2F-4B71-B9E6-8155CD2D72A5}" type="presParOf" srcId="{9E689C67-B8FC-4C0F-A10D-0B4115032D3D}" destId="{E47A82EA-3EAC-4531-AC01-B73FF972CCF0}" srcOrd="1" destOrd="0" presId="urn:microsoft.com/office/officeart/2005/8/layout/orgChart1"/>
    <dgm:cxn modelId="{66EDAC7A-CA32-4C81-A50D-129063B6A6DE}" type="presParOf" srcId="{850CF998-4E5D-4B0E-A5D3-2EC5057018BF}" destId="{25E8D370-736B-44CC-BF3C-F3CFAC595DFD}" srcOrd="1" destOrd="0" presId="urn:microsoft.com/office/officeart/2005/8/layout/orgChart1"/>
    <dgm:cxn modelId="{8BE817CE-2386-4F7B-9687-4B55CB817C88}" type="presParOf" srcId="{25E8D370-736B-44CC-BF3C-F3CFAC595DFD}" destId="{0F13BF81-2D41-48A5-8988-8307E20CD626}" srcOrd="0" destOrd="0" presId="urn:microsoft.com/office/officeart/2005/8/layout/orgChart1"/>
    <dgm:cxn modelId="{A5C89BD0-3FC0-48A1-ADA9-71D2814418DD}" type="presParOf" srcId="{25E8D370-736B-44CC-BF3C-F3CFAC595DFD}" destId="{6D52497D-8DE8-4FDC-BBDB-9311D03ACCFE}" srcOrd="1" destOrd="0" presId="urn:microsoft.com/office/officeart/2005/8/layout/orgChart1"/>
    <dgm:cxn modelId="{276181E1-7448-4702-87C3-DAF5A4C3166C}" type="presParOf" srcId="{6D52497D-8DE8-4FDC-BBDB-9311D03ACCFE}" destId="{B8FCEE65-1D3B-47A0-A618-14FE4DE40B23}" srcOrd="0" destOrd="0" presId="urn:microsoft.com/office/officeart/2005/8/layout/orgChart1"/>
    <dgm:cxn modelId="{9F826612-DB7D-4557-89A5-0CD75848749C}" type="presParOf" srcId="{B8FCEE65-1D3B-47A0-A618-14FE4DE40B23}" destId="{86C86572-A9F6-4556-8369-23BDA8BA9806}" srcOrd="0" destOrd="0" presId="urn:microsoft.com/office/officeart/2005/8/layout/orgChart1"/>
    <dgm:cxn modelId="{5694CF03-C37D-4CBE-A384-50F680BCE966}" type="presParOf" srcId="{B8FCEE65-1D3B-47A0-A618-14FE4DE40B23}" destId="{8A8E6BB1-76BB-410E-AB00-00375E05DF59}" srcOrd="1" destOrd="0" presId="urn:microsoft.com/office/officeart/2005/8/layout/orgChart1"/>
    <dgm:cxn modelId="{D4BCC0B1-E8FF-4B20-BE2E-26DCA220B732}" type="presParOf" srcId="{6D52497D-8DE8-4FDC-BBDB-9311D03ACCFE}" destId="{954F8F7A-04F8-4640-8499-53FFD64D95F5}" srcOrd="1" destOrd="0" presId="urn:microsoft.com/office/officeart/2005/8/layout/orgChart1"/>
    <dgm:cxn modelId="{FE580A29-2914-46CB-B4C4-F4CB03546B5F}" type="presParOf" srcId="{6D52497D-8DE8-4FDC-BBDB-9311D03ACCFE}" destId="{D32A3AE3-EF75-480A-A0BE-B9D95F500A48}" srcOrd="2" destOrd="0" presId="urn:microsoft.com/office/officeart/2005/8/layout/orgChart1"/>
    <dgm:cxn modelId="{8509BB70-2EC0-4525-B5ED-2F0C014B74BA}" type="presParOf" srcId="{25E8D370-736B-44CC-BF3C-F3CFAC595DFD}" destId="{17D36274-232F-464E-B4BD-9271858CAEEF}" srcOrd="2" destOrd="0" presId="urn:microsoft.com/office/officeart/2005/8/layout/orgChart1"/>
    <dgm:cxn modelId="{BEF46138-C531-4526-95B4-E605B0EAF2C9}" type="presParOf" srcId="{25E8D370-736B-44CC-BF3C-F3CFAC595DFD}" destId="{FA9CA684-8B82-418D-B3F0-C552882CB399}" srcOrd="3" destOrd="0" presId="urn:microsoft.com/office/officeart/2005/8/layout/orgChart1"/>
    <dgm:cxn modelId="{55325F41-F138-4099-AE86-D9C916CBA6AF}" type="presParOf" srcId="{FA9CA684-8B82-418D-B3F0-C552882CB399}" destId="{652BD74A-427D-4F76-9B72-4980002CEE94}" srcOrd="0" destOrd="0" presId="urn:microsoft.com/office/officeart/2005/8/layout/orgChart1"/>
    <dgm:cxn modelId="{04E68691-ADEB-43F7-A575-9DC2843F1B47}" type="presParOf" srcId="{652BD74A-427D-4F76-9B72-4980002CEE94}" destId="{8888AE5C-4CC3-4B05-92B0-8E5328F244A2}" srcOrd="0" destOrd="0" presId="urn:microsoft.com/office/officeart/2005/8/layout/orgChart1"/>
    <dgm:cxn modelId="{1C3B71B3-D92E-460D-B4C4-B1AA63F8CA09}" type="presParOf" srcId="{652BD74A-427D-4F76-9B72-4980002CEE94}" destId="{DBC68FDB-3BF4-4E39-BCD1-D636676A7779}" srcOrd="1" destOrd="0" presId="urn:microsoft.com/office/officeart/2005/8/layout/orgChart1"/>
    <dgm:cxn modelId="{8CDE0369-AC7D-4242-8446-1F45DFC28C94}" type="presParOf" srcId="{FA9CA684-8B82-418D-B3F0-C552882CB399}" destId="{2D78AE8D-7EF5-4512-B8BB-9FFFB39C7839}" srcOrd="1" destOrd="0" presId="urn:microsoft.com/office/officeart/2005/8/layout/orgChart1"/>
    <dgm:cxn modelId="{EEB464B3-C7DD-46C3-8B10-79C760F736C0}" type="presParOf" srcId="{FA9CA684-8B82-418D-B3F0-C552882CB399}" destId="{AF395ECC-7784-4BD3-BFE0-9DD58B95A6DE}" srcOrd="2" destOrd="0" presId="urn:microsoft.com/office/officeart/2005/8/layout/orgChart1"/>
    <dgm:cxn modelId="{D2D13AD4-369A-4E97-81BE-C04CC8D8C01C}" type="presParOf" srcId="{25E8D370-736B-44CC-BF3C-F3CFAC595DFD}" destId="{ACDA536C-2C4F-4207-BAB9-D3C54C0CF730}" srcOrd="4" destOrd="0" presId="urn:microsoft.com/office/officeart/2005/8/layout/orgChart1"/>
    <dgm:cxn modelId="{4F8FE399-AD5C-4332-8785-DB44E01E0B84}" type="presParOf" srcId="{25E8D370-736B-44CC-BF3C-F3CFAC595DFD}" destId="{177D13A7-8ABB-4FFE-88BC-464BA0054D88}" srcOrd="5" destOrd="0" presId="urn:microsoft.com/office/officeart/2005/8/layout/orgChart1"/>
    <dgm:cxn modelId="{5EFB54BC-4498-427F-BCC2-855609A3B325}" type="presParOf" srcId="{177D13A7-8ABB-4FFE-88BC-464BA0054D88}" destId="{CAB63501-E135-45AA-9C69-8A1B40F3708C}" srcOrd="0" destOrd="0" presId="urn:microsoft.com/office/officeart/2005/8/layout/orgChart1"/>
    <dgm:cxn modelId="{3ED5F2ED-5204-4ACD-B2D2-B2920EB71A3E}" type="presParOf" srcId="{CAB63501-E135-45AA-9C69-8A1B40F3708C}" destId="{84EDC64E-2749-45EF-B47E-A2AE0D80D4DB}" srcOrd="0" destOrd="0" presId="urn:microsoft.com/office/officeart/2005/8/layout/orgChart1"/>
    <dgm:cxn modelId="{082C9FE8-51E5-41D2-A0F4-D999755DF4E1}" type="presParOf" srcId="{CAB63501-E135-45AA-9C69-8A1B40F3708C}" destId="{D6C6D096-68F0-4856-AD34-CC0A7337EDAC}" srcOrd="1" destOrd="0" presId="urn:microsoft.com/office/officeart/2005/8/layout/orgChart1"/>
    <dgm:cxn modelId="{A6C5A34D-0CFB-4F10-B25E-E411B3B87D5B}" type="presParOf" srcId="{177D13A7-8ABB-4FFE-88BC-464BA0054D88}" destId="{BAB5164F-8043-4B7E-994E-4DCA764D716D}" srcOrd="1" destOrd="0" presId="urn:microsoft.com/office/officeart/2005/8/layout/orgChart1"/>
    <dgm:cxn modelId="{F8556B73-C9DD-420B-8CEE-68A988F5815B}" type="presParOf" srcId="{177D13A7-8ABB-4FFE-88BC-464BA0054D88}" destId="{6210F8E4-84D4-4FFA-B0C1-65F2131E46E8}" srcOrd="2" destOrd="0" presId="urn:microsoft.com/office/officeart/2005/8/layout/orgChart1"/>
    <dgm:cxn modelId="{91DE71BA-8D57-46E1-B0E3-FA90E8AABE2F}" type="presParOf" srcId="{850CF998-4E5D-4B0E-A5D3-2EC5057018BF}" destId="{C1E55F9E-9571-41EC-960D-7969BD1A07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C066B6-ABE5-4A64-81C3-A55E9288D43B}" type="doc">
      <dgm:prSet loTypeId="urn:microsoft.com/office/officeart/2005/8/layout/radial5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36472B5A-CAD7-4421-AADC-9BF22A54DE01}">
      <dgm:prSet phldrT="[Text]" custT="1"/>
      <dgm:spPr>
        <a:ln>
          <a:noFill/>
        </a:ln>
      </dgm:spPr>
      <dgm:t>
        <a:bodyPr/>
        <a:lstStyle/>
        <a:p>
          <a:r>
            <a:rPr lang="mr-IN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Promotion of Economic &amp; Industrial Investment</a:t>
          </a:r>
          <a:endParaRPr lang="en-US" sz="20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7046E-E5D8-47EA-A461-8329240FB410}" type="parTrans" cxnId="{BBBFFCF4-DF89-4E88-A858-512F45C128DA}">
      <dgm:prSet/>
      <dgm:spPr/>
      <dgm:t>
        <a:bodyPr/>
        <a:lstStyle/>
        <a:p>
          <a:endParaRPr lang="en-US"/>
        </a:p>
      </dgm:t>
    </dgm:pt>
    <dgm:pt modelId="{7AB9C847-5C71-45B8-B933-E3749E753534}" type="sibTrans" cxnId="{BBBFFCF4-DF89-4E88-A858-512F45C128DA}">
      <dgm:prSet/>
      <dgm:spPr/>
      <dgm:t>
        <a:bodyPr/>
        <a:lstStyle/>
        <a:p>
          <a:endParaRPr lang="en-US"/>
        </a:p>
      </dgm:t>
    </dgm:pt>
    <dgm:pt modelId="{9589C95E-9E7D-41E8-8937-9D6441444F08}">
      <dgm:prSet phldrT="[Text]" custT="1"/>
      <dgm:spPr>
        <a:ln>
          <a:noFill/>
        </a:ln>
      </dgm:spPr>
      <dgm:t>
        <a:bodyPr/>
        <a:lstStyle/>
        <a:p>
          <a:r>
            <a:rPr lang="mr-IN" sz="1400" b="1" dirty="0" smtClean="0">
              <a:solidFill>
                <a:srgbClr val="FF0000"/>
              </a:solidFill>
              <a:latin typeface="Times New Roman" panose="02020603050405020304" pitchFamily="18" charset="0"/>
            </a:rPr>
            <a:t>MOU with Industrial Organizations</a:t>
          </a:r>
        </a:p>
        <a:p>
          <a:r>
            <a:rPr lang="mr-IN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e.g. Mahavir International &amp; Agakhan Co.</a:t>
          </a:r>
          <a:endParaRPr lang="en-US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58BB4E-9BF5-47DD-A3B3-D931D001E558}" type="parTrans" cxnId="{7D1F9B52-4596-4FB8-884B-77DC89730C35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643F99D0-AF85-4119-909A-5F3243335000}" type="sibTrans" cxnId="{7D1F9B52-4596-4FB8-884B-77DC89730C35}">
      <dgm:prSet/>
      <dgm:spPr/>
      <dgm:t>
        <a:bodyPr/>
        <a:lstStyle/>
        <a:p>
          <a:endParaRPr lang="en-US"/>
        </a:p>
      </dgm:t>
    </dgm:pt>
    <dgm:pt modelId="{95143BB7-5EFD-4080-8C79-4670B2FAB3EB}">
      <dgm:prSet phldrT="[Text]" custT="1"/>
      <dgm:spPr>
        <a:ln>
          <a:noFill/>
        </a:ln>
      </dgm:spPr>
      <dgm:t>
        <a:bodyPr/>
        <a:lstStyle/>
        <a:p>
          <a:r>
            <a:rPr lang="mr-IN" sz="1400" b="1" dirty="0" smtClean="0">
              <a:solidFill>
                <a:srgbClr val="FF0000"/>
              </a:solidFill>
            </a:rPr>
            <a:t>Avail funds from ICSSR for organization of National Seminar</a:t>
          </a:r>
          <a:endParaRPr lang="en-US" sz="1400" b="1" dirty="0">
            <a:solidFill>
              <a:srgbClr val="FF0000"/>
            </a:solidFill>
          </a:endParaRPr>
        </a:p>
      </dgm:t>
    </dgm:pt>
    <dgm:pt modelId="{F4B2E4C6-4B62-4645-8891-0CC64CF4FDD5}" type="parTrans" cxnId="{992487FA-40A6-4431-8923-F22E616F3471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8C9FA7AD-E5EA-4FDE-9B78-19DA320C9051}" type="sibTrans" cxnId="{992487FA-40A6-4431-8923-F22E616F3471}">
      <dgm:prSet/>
      <dgm:spPr/>
      <dgm:t>
        <a:bodyPr/>
        <a:lstStyle/>
        <a:p>
          <a:endParaRPr lang="en-US"/>
        </a:p>
      </dgm:t>
    </dgm:pt>
    <dgm:pt modelId="{9E6AA50D-9180-494E-B710-2DDFFCB56C31}">
      <dgm:prSet phldrT="[Text]" custT="1"/>
      <dgm:spPr>
        <a:ln>
          <a:noFill/>
        </a:ln>
      </dgm:spPr>
      <dgm:t>
        <a:bodyPr/>
        <a:lstStyle/>
        <a:p>
          <a:r>
            <a:rPr lang="mr-IN" sz="1400" b="1" dirty="0" smtClean="0">
              <a:solidFill>
                <a:srgbClr val="FF0000"/>
              </a:solidFill>
            </a:rPr>
            <a:t>Bank Employees of ICICI Bank organized discussion with our staff to create awareness about economic activities  </a:t>
          </a:r>
          <a:endParaRPr lang="en-US" sz="1400" b="1" dirty="0">
            <a:solidFill>
              <a:srgbClr val="FF0000"/>
            </a:solidFill>
          </a:endParaRPr>
        </a:p>
      </dgm:t>
    </dgm:pt>
    <dgm:pt modelId="{399F8AA6-7E1F-48E3-9163-2B0C2F17C992}" type="parTrans" cxnId="{4C0A028E-2765-4ED4-AA12-9FC3DE75ED66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3AB52A13-49BC-4691-949A-9ECEAC5A6D5B}" type="sibTrans" cxnId="{4C0A028E-2765-4ED4-AA12-9FC3DE75ED66}">
      <dgm:prSet/>
      <dgm:spPr/>
      <dgm:t>
        <a:bodyPr/>
        <a:lstStyle/>
        <a:p>
          <a:endParaRPr lang="en-US"/>
        </a:p>
      </dgm:t>
    </dgm:pt>
    <dgm:pt modelId="{55174521-EC39-4A6E-B121-9916178D315F}">
      <dgm:prSet phldrT="[Text]" custT="1"/>
      <dgm:spPr>
        <a:ln>
          <a:noFill/>
        </a:ln>
      </dgm:spPr>
      <dgm:t>
        <a:bodyPr/>
        <a:lstStyle/>
        <a:p>
          <a:r>
            <a:rPr lang="mr-IN" sz="1400" b="1" dirty="0" smtClean="0">
              <a:solidFill>
                <a:srgbClr val="FF0000"/>
              </a:solidFill>
              <a:latin typeface="Times New Roman" panose="02020603050405020304" pitchFamily="18" charset="0"/>
            </a:rPr>
            <a:t>To organize various activities in association with social organizations such as Amardip Balvikas Foundation who has been taken responsibility of funding</a:t>
          </a:r>
          <a:endParaRPr lang="en-US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059D7F-FC4F-48BE-A850-95798A9C4C80}" type="parTrans" cxnId="{B9550B9E-2943-452E-A727-5BD19FCADCCF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039DE619-432D-4C68-9F6F-583E9900F1CB}" type="sibTrans" cxnId="{B9550B9E-2943-452E-A727-5BD19FCADCCF}">
      <dgm:prSet/>
      <dgm:spPr/>
      <dgm:t>
        <a:bodyPr/>
        <a:lstStyle/>
        <a:p>
          <a:endParaRPr lang="en-US"/>
        </a:p>
      </dgm:t>
    </dgm:pt>
    <dgm:pt modelId="{6DA987DD-DE3B-44B0-B86B-A1F0CE92A7C8}">
      <dgm:prSet phldrT="[Text]" custT="1"/>
      <dgm:spPr>
        <a:ln>
          <a:noFill/>
        </a:ln>
      </dgm:spPr>
      <dgm:t>
        <a:bodyPr/>
        <a:lstStyle/>
        <a:p>
          <a:r>
            <a:rPr lang="mr-IN" sz="1400" b="1" dirty="0" smtClean="0">
              <a:solidFill>
                <a:srgbClr val="FF0000"/>
              </a:solidFill>
              <a:latin typeface="Times New Roman" panose="02020603050405020304" pitchFamily="18" charset="0"/>
            </a:rPr>
            <a:t>Avail grants from CSR fund of Agakhan Co. &amp; develop Miyawaki forest &amp; 5 Solar Street Lamps</a:t>
          </a:r>
          <a:endParaRPr lang="en-US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F92906-FBAB-406D-9AC3-6492BC8E5A8D}" type="parTrans" cxnId="{B1564ABD-1323-4083-9648-181CF6E24400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BC0C7017-65A5-41BE-A2FD-088384C570C5}" type="sibTrans" cxnId="{B1564ABD-1323-4083-9648-181CF6E24400}">
      <dgm:prSet/>
      <dgm:spPr/>
      <dgm:t>
        <a:bodyPr/>
        <a:lstStyle/>
        <a:p>
          <a:endParaRPr lang="en-US"/>
        </a:p>
      </dgm:t>
    </dgm:pt>
    <dgm:pt modelId="{6C8B8212-C44A-4B04-A872-81035507A1C1}">
      <dgm:prSet phldrT="[Text]" custT="1"/>
      <dgm:spPr>
        <a:ln>
          <a:noFill/>
        </a:ln>
      </dgm:spPr>
      <dgm:t>
        <a:bodyPr/>
        <a:lstStyle/>
        <a:p>
          <a:r>
            <a:rPr lang="en-US" sz="1400" b="1" dirty="0" smtClean="0">
              <a:solidFill>
                <a:srgbClr val="FF0000"/>
              </a:solidFill>
            </a:rPr>
            <a:t>For economic stability college has generate revenue by implementation of M.Ed. Course &amp; YCMOU B.Ed. Course</a:t>
          </a:r>
          <a:endParaRPr lang="en-US" sz="1400" b="1" dirty="0">
            <a:solidFill>
              <a:srgbClr val="FF0000"/>
            </a:solidFill>
          </a:endParaRPr>
        </a:p>
      </dgm:t>
    </dgm:pt>
    <dgm:pt modelId="{C178AFCA-71AC-4FE0-8DEC-2BB58A168AE4}" type="parTrans" cxnId="{7B69D5A3-A54E-41E0-A0E5-D8F88332788D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FE31DB19-5D50-4F78-A646-34F0514A57C1}" type="sibTrans" cxnId="{7B69D5A3-A54E-41E0-A0E5-D8F88332788D}">
      <dgm:prSet/>
      <dgm:spPr/>
      <dgm:t>
        <a:bodyPr/>
        <a:lstStyle/>
        <a:p>
          <a:endParaRPr lang="en-US"/>
        </a:p>
      </dgm:t>
    </dgm:pt>
    <dgm:pt modelId="{9DB4E88A-51AF-47DE-8373-B87F267AFE3E}" type="pres">
      <dgm:prSet presAssocID="{5EC066B6-ABE5-4A64-81C3-A55E9288D4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5ECB54-D2A0-409F-A3F5-786EBA3452ED}" type="pres">
      <dgm:prSet presAssocID="{36472B5A-CAD7-4421-AADC-9BF22A54DE01}" presName="centerShape" presStyleLbl="node0" presStyleIdx="0" presStyleCnt="1" custScaleX="157805" custScaleY="144434"/>
      <dgm:spPr/>
      <dgm:t>
        <a:bodyPr/>
        <a:lstStyle/>
        <a:p>
          <a:endParaRPr lang="en-US"/>
        </a:p>
      </dgm:t>
    </dgm:pt>
    <dgm:pt modelId="{AD1EAB36-A8BA-4BD7-B731-4CA107787926}" type="pres">
      <dgm:prSet presAssocID="{0458BB4E-9BF5-47DD-A3B3-D931D001E558}" presName="parTrans" presStyleLbl="sibTrans2D1" presStyleIdx="0" presStyleCnt="6"/>
      <dgm:spPr/>
      <dgm:t>
        <a:bodyPr/>
        <a:lstStyle/>
        <a:p>
          <a:endParaRPr lang="en-US"/>
        </a:p>
      </dgm:t>
    </dgm:pt>
    <dgm:pt modelId="{B790BDE7-50B5-4393-B84C-CD4B0C07A00B}" type="pres">
      <dgm:prSet presAssocID="{0458BB4E-9BF5-47DD-A3B3-D931D001E558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6B35F2B0-CDAD-4A5D-87EE-CE515F7D04B1}" type="pres">
      <dgm:prSet presAssocID="{9589C95E-9E7D-41E8-8937-9D6441444F08}" presName="node" presStyleLbl="node1" presStyleIdx="0" presStyleCnt="6" custScaleX="133373" custScaleY="1073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DFB787-A1C4-4234-AB90-FFB8FDD10A55}" type="pres">
      <dgm:prSet presAssocID="{BCF92906-FBAB-406D-9AC3-6492BC8E5A8D}" presName="parTrans" presStyleLbl="sibTrans2D1" presStyleIdx="1" presStyleCnt="6"/>
      <dgm:spPr/>
      <dgm:t>
        <a:bodyPr/>
        <a:lstStyle/>
        <a:p>
          <a:endParaRPr lang="en-US"/>
        </a:p>
      </dgm:t>
    </dgm:pt>
    <dgm:pt modelId="{D45ED184-899A-43D6-B9B9-BBDC775CAD4B}" type="pres">
      <dgm:prSet presAssocID="{BCF92906-FBAB-406D-9AC3-6492BC8E5A8D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9338E4A9-0A05-4F8C-92C3-EBDC6D970D1A}" type="pres">
      <dgm:prSet presAssocID="{6DA987DD-DE3B-44B0-B86B-A1F0CE92A7C8}" presName="node" presStyleLbl="node1" presStyleIdx="1" presStyleCnt="6" custScaleX="122112" custScaleY="109533" custRadScaleRad="110557" custRadScaleInc="-37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03ACF1-B4A0-40D6-AC68-0709920568C2}" type="pres">
      <dgm:prSet presAssocID="{F4B2E4C6-4B62-4645-8891-0CC64CF4FDD5}" presName="parTrans" presStyleLbl="sibTrans2D1" presStyleIdx="2" presStyleCnt="6"/>
      <dgm:spPr/>
      <dgm:t>
        <a:bodyPr/>
        <a:lstStyle/>
        <a:p>
          <a:endParaRPr lang="en-US"/>
        </a:p>
      </dgm:t>
    </dgm:pt>
    <dgm:pt modelId="{F5527EC4-40F5-493E-9FC6-885BA85A1D89}" type="pres">
      <dgm:prSet presAssocID="{F4B2E4C6-4B62-4645-8891-0CC64CF4FDD5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5853742A-D216-41AF-8990-B275215FB3A3}" type="pres">
      <dgm:prSet presAssocID="{95143BB7-5EFD-4080-8C79-4670B2FAB3EB}" presName="node" presStyleLbl="node1" presStyleIdx="2" presStyleCnt="6" custScaleX="120567" custScaleY="115566" custRadScaleRad="109249" custRadScaleInc="-67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43FFF-A9F2-4C3B-9E70-60CB9EC3AA3D}" type="pres">
      <dgm:prSet presAssocID="{C178AFCA-71AC-4FE0-8DEC-2BB58A168AE4}" presName="parTrans" presStyleLbl="sibTrans2D1" presStyleIdx="3" presStyleCnt="6"/>
      <dgm:spPr/>
      <dgm:t>
        <a:bodyPr/>
        <a:lstStyle/>
        <a:p>
          <a:endParaRPr lang="en-US"/>
        </a:p>
      </dgm:t>
    </dgm:pt>
    <dgm:pt modelId="{11A1EE8F-0B69-46DC-84B6-5489001A18FF}" type="pres">
      <dgm:prSet presAssocID="{C178AFCA-71AC-4FE0-8DEC-2BB58A168AE4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66313C75-B37F-4CDE-95EE-424400038E01}" type="pres">
      <dgm:prSet presAssocID="{6C8B8212-C44A-4B04-A872-81035507A1C1}" presName="node" presStyleLbl="node1" presStyleIdx="3" presStyleCnt="6" custScaleX="139050" custScaleY="115491" custRadScaleRad="103120" custRadScaleInc="-44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773D1D-063A-4B80-95D4-F13D1F00C365}" type="pres">
      <dgm:prSet presAssocID="{399F8AA6-7E1F-48E3-9163-2B0C2F17C992}" presName="parTrans" presStyleLbl="sibTrans2D1" presStyleIdx="4" presStyleCnt="6"/>
      <dgm:spPr/>
      <dgm:t>
        <a:bodyPr/>
        <a:lstStyle/>
        <a:p>
          <a:endParaRPr lang="en-US"/>
        </a:p>
      </dgm:t>
    </dgm:pt>
    <dgm:pt modelId="{B4646471-DF38-4288-8964-092DC0556815}" type="pres">
      <dgm:prSet presAssocID="{399F8AA6-7E1F-48E3-9163-2B0C2F17C992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B8EBDD60-33AA-414E-89F2-793B283BD3C0}" type="pres">
      <dgm:prSet presAssocID="{9E6AA50D-9180-494E-B710-2DDFFCB56C31}" presName="node" presStyleLbl="node1" presStyleIdx="4" presStyleCnt="6" custScaleX="133943" custScaleY="131890" custRadScaleRad="127670" custRadScaleInc="-10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5890F7-4340-42D9-A0C6-50BC30722A90}" type="pres">
      <dgm:prSet presAssocID="{B0059D7F-FC4F-48BE-A850-95798A9C4C80}" presName="parTrans" presStyleLbl="sibTrans2D1" presStyleIdx="5" presStyleCnt="6"/>
      <dgm:spPr/>
      <dgm:t>
        <a:bodyPr/>
        <a:lstStyle/>
        <a:p>
          <a:endParaRPr lang="en-US"/>
        </a:p>
      </dgm:t>
    </dgm:pt>
    <dgm:pt modelId="{5564B2C5-B1F7-484E-9344-70311076B9F7}" type="pres">
      <dgm:prSet presAssocID="{B0059D7F-FC4F-48BE-A850-95798A9C4C80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C696E376-B22E-46FF-A6B6-914D011107D2}" type="pres">
      <dgm:prSet presAssocID="{55174521-EC39-4A6E-B121-9916178D315F}" presName="node" presStyleLbl="node1" presStyleIdx="5" presStyleCnt="6" custScaleX="137749" custScaleY="140578" custRadScaleRad="122010" custRadScaleInc="54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8CDF70-2A99-497E-BF95-1498512A2E92}" type="presOf" srcId="{B0059D7F-FC4F-48BE-A850-95798A9C4C80}" destId="{5564B2C5-B1F7-484E-9344-70311076B9F7}" srcOrd="1" destOrd="0" presId="urn:microsoft.com/office/officeart/2005/8/layout/radial5"/>
    <dgm:cxn modelId="{992487FA-40A6-4431-8923-F22E616F3471}" srcId="{36472B5A-CAD7-4421-AADC-9BF22A54DE01}" destId="{95143BB7-5EFD-4080-8C79-4670B2FAB3EB}" srcOrd="2" destOrd="0" parTransId="{F4B2E4C6-4B62-4645-8891-0CC64CF4FDD5}" sibTransId="{8C9FA7AD-E5EA-4FDE-9B78-19DA320C9051}"/>
    <dgm:cxn modelId="{01C6078F-2707-4ECC-A9D1-F32CF99029E8}" type="presOf" srcId="{BCF92906-FBAB-406D-9AC3-6492BC8E5A8D}" destId="{A4DFB787-A1C4-4234-AB90-FFB8FDD10A55}" srcOrd="0" destOrd="0" presId="urn:microsoft.com/office/officeart/2005/8/layout/radial5"/>
    <dgm:cxn modelId="{0EC4C6B8-8F43-432D-8701-395B85387B6A}" type="presOf" srcId="{B0059D7F-FC4F-48BE-A850-95798A9C4C80}" destId="{1F5890F7-4340-42D9-A0C6-50BC30722A90}" srcOrd="0" destOrd="0" presId="urn:microsoft.com/office/officeart/2005/8/layout/radial5"/>
    <dgm:cxn modelId="{1E6D4188-3A56-4E7A-B255-46098ABBA634}" type="presOf" srcId="{6C8B8212-C44A-4B04-A872-81035507A1C1}" destId="{66313C75-B37F-4CDE-95EE-424400038E01}" srcOrd="0" destOrd="0" presId="urn:microsoft.com/office/officeart/2005/8/layout/radial5"/>
    <dgm:cxn modelId="{D6141CE8-8AE5-4F63-A697-B5006700C592}" type="presOf" srcId="{36472B5A-CAD7-4421-AADC-9BF22A54DE01}" destId="{F85ECB54-D2A0-409F-A3F5-786EBA3452ED}" srcOrd="0" destOrd="0" presId="urn:microsoft.com/office/officeart/2005/8/layout/radial5"/>
    <dgm:cxn modelId="{3B5AF16D-091E-44B1-9F26-1AF39EF7E5B0}" type="presOf" srcId="{C178AFCA-71AC-4FE0-8DEC-2BB58A168AE4}" destId="{1CB43FFF-A9F2-4C3B-9E70-60CB9EC3AA3D}" srcOrd="0" destOrd="0" presId="urn:microsoft.com/office/officeart/2005/8/layout/radial5"/>
    <dgm:cxn modelId="{27710A6C-1EBA-4896-B650-427EFC104992}" type="presOf" srcId="{399F8AA6-7E1F-48E3-9163-2B0C2F17C992}" destId="{B8773D1D-063A-4B80-95D4-F13D1F00C365}" srcOrd="0" destOrd="0" presId="urn:microsoft.com/office/officeart/2005/8/layout/radial5"/>
    <dgm:cxn modelId="{4D9D344B-4B4E-4115-8E94-273DB6CAF266}" type="presOf" srcId="{9E6AA50D-9180-494E-B710-2DDFFCB56C31}" destId="{B8EBDD60-33AA-414E-89F2-793B283BD3C0}" srcOrd="0" destOrd="0" presId="urn:microsoft.com/office/officeart/2005/8/layout/radial5"/>
    <dgm:cxn modelId="{B9550B9E-2943-452E-A727-5BD19FCADCCF}" srcId="{36472B5A-CAD7-4421-AADC-9BF22A54DE01}" destId="{55174521-EC39-4A6E-B121-9916178D315F}" srcOrd="5" destOrd="0" parTransId="{B0059D7F-FC4F-48BE-A850-95798A9C4C80}" sibTransId="{039DE619-432D-4C68-9F6F-583E9900F1CB}"/>
    <dgm:cxn modelId="{7B69D5A3-A54E-41E0-A0E5-D8F88332788D}" srcId="{36472B5A-CAD7-4421-AADC-9BF22A54DE01}" destId="{6C8B8212-C44A-4B04-A872-81035507A1C1}" srcOrd="3" destOrd="0" parTransId="{C178AFCA-71AC-4FE0-8DEC-2BB58A168AE4}" sibTransId="{FE31DB19-5D50-4F78-A646-34F0514A57C1}"/>
    <dgm:cxn modelId="{94CD726B-5245-48F0-9602-7A8B43E32E2A}" type="presOf" srcId="{55174521-EC39-4A6E-B121-9916178D315F}" destId="{C696E376-B22E-46FF-A6B6-914D011107D2}" srcOrd="0" destOrd="0" presId="urn:microsoft.com/office/officeart/2005/8/layout/radial5"/>
    <dgm:cxn modelId="{C787FF1D-A087-4B76-87F9-2998F30B8B75}" type="presOf" srcId="{F4B2E4C6-4B62-4645-8891-0CC64CF4FDD5}" destId="{C403ACF1-B4A0-40D6-AC68-0709920568C2}" srcOrd="0" destOrd="0" presId="urn:microsoft.com/office/officeart/2005/8/layout/radial5"/>
    <dgm:cxn modelId="{203683D9-B20A-48FC-9E7A-178A6A6589F6}" type="presOf" srcId="{BCF92906-FBAB-406D-9AC3-6492BC8E5A8D}" destId="{D45ED184-899A-43D6-B9B9-BBDC775CAD4B}" srcOrd="1" destOrd="0" presId="urn:microsoft.com/office/officeart/2005/8/layout/radial5"/>
    <dgm:cxn modelId="{BBBFFCF4-DF89-4E88-A858-512F45C128DA}" srcId="{5EC066B6-ABE5-4A64-81C3-A55E9288D43B}" destId="{36472B5A-CAD7-4421-AADC-9BF22A54DE01}" srcOrd="0" destOrd="0" parTransId="{1027046E-E5D8-47EA-A461-8329240FB410}" sibTransId="{7AB9C847-5C71-45B8-B933-E3749E753534}"/>
    <dgm:cxn modelId="{BDAD8923-390D-4654-AC9B-EA92B1EBE613}" type="presOf" srcId="{C178AFCA-71AC-4FE0-8DEC-2BB58A168AE4}" destId="{11A1EE8F-0B69-46DC-84B6-5489001A18FF}" srcOrd="1" destOrd="0" presId="urn:microsoft.com/office/officeart/2005/8/layout/radial5"/>
    <dgm:cxn modelId="{4C0A028E-2765-4ED4-AA12-9FC3DE75ED66}" srcId="{36472B5A-CAD7-4421-AADC-9BF22A54DE01}" destId="{9E6AA50D-9180-494E-B710-2DDFFCB56C31}" srcOrd="4" destOrd="0" parTransId="{399F8AA6-7E1F-48E3-9163-2B0C2F17C992}" sibTransId="{3AB52A13-49BC-4691-949A-9ECEAC5A6D5B}"/>
    <dgm:cxn modelId="{A3CA4227-AE0B-4790-A662-E7CE11322DC5}" type="presOf" srcId="{6DA987DD-DE3B-44B0-B86B-A1F0CE92A7C8}" destId="{9338E4A9-0A05-4F8C-92C3-EBDC6D970D1A}" srcOrd="0" destOrd="0" presId="urn:microsoft.com/office/officeart/2005/8/layout/radial5"/>
    <dgm:cxn modelId="{3A6E04FF-FCA6-4AD8-BB11-31E25EA4B28C}" type="presOf" srcId="{95143BB7-5EFD-4080-8C79-4670B2FAB3EB}" destId="{5853742A-D216-41AF-8990-B275215FB3A3}" srcOrd="0" destOrd="0" presId="urn:microsoft.com/office/officeart/2005/8/layout/radial5"/>
    <dgm:cxn modelId="{E61911A0-E308-4B41-AA99-6AC0A57FC399}" type="presOf" srcId="{0458BB4E-9BF5-47DD-A3B3-D931D001E558}" destId="{AD1EAB36-A8BA-4BD7-B731-4CA107787926}" srcOrd="0" destOrd="0" presId="urn:microsoft.com/office/officeart/2005/8/layout/radial5"/>
    <dgm:cxn modelId="{65700619-01C2-4F4C-AAC4-0A4A8A3E24D5}" type="presOf" srcId="{399F8AA6-7E1F-48E3-9163-2B0C2F17C992}" destId="{B4646471-DF38-4288-8964-092DC0556815}" srcOrd="1" destOrd="0" presId="urn:microsoft.com/office/officeart/2005/8/layout/radial5"/>
    <dgm:cxn modelId="{F357E3CD-ECAE-4929-8E4F-C2A6BB58957E}" type="presOf" srcId="{9589C95E-9E7D-41E8-8937-9D6441444F08}" destId="{6B35F2B0-CDAD-4A5D-87EE-CE515F7D04B1}" srcOrd="0" destOrd="0" presId="urn:microsoft.com/office/officeart/2005/8/layout/radial5"/>
    <dgm:cxn modelId="{B1564ABD-1323-4083-9648-181CF6E24400}" srcId="{36472B5A-CAD7-4421-AADC-9BF22A54DE01}" destId="{6DA987DD-DE3B-44B0-B86B-A1F0CE92A7C8}" srcOrd="1" destOrd="0" parTransId="{BCF92906-FBAB-406D-9AC3-6492BC8E5A8D}" sibTransId="{BC0C7017-65A5-41BE-A2FD-088384C570C5}"/>
    <dgm:cxn modelId="{7D1F9B52-4596-4FB8-884B-77DC89730C35}" srcId="{36472B5A-CAD7-4421-AADC-9BF22A54DE01}" destId="{9589C95E-9E7D-41E8-8937-9D6441444F08}" srcOrd="0" destOrd="0" parTransId="{0458BB4E-9BF5-47DD-A3B3-D931D001E558}" sibTransId="{643F99D0-AF85-4119-909A-5F3243335000}"/>
    <dgm:cxn modelId="{4E4183AC-476D-4811-83F9-73B8BEBE62C8}" type="presOf" srcId="{5EC066B6-ABE5-4A64-81C3-A55E9288D43B}" destId="{9DB4E88A-51AF-47DE-8373-B87F267AFE3E}" srcOrd="0" destOrd="0" presId="urn:microsoft.com/office/officeart/2005/8/layout/radial5"/>
    <dgm:cxn modelId="{63C310C8-4438-4B53-A1C9-22091F35CF36}" type="presOf" srcId="{F4B2E4C6-4B62-4645-8891-0CC64CF4FDD5}" destId="{F5527EC4-40F5-493E-9FC6-885BA85A1D89}" srcOrd="1" destOrd="0" presId="urn:microsoft.com/office/officeart/2005/8/layout/radial5"/>
    <dgm:cxn modelId="{41603D0B-E9E6-419A-8AF9-6E41085F8C60}" type="presOf" srcId="{0458BB4E-9BF5-47DD-A3B3-D931D001E558}" destId="{B790BDE7-50B5-4393-B84C-CD4B0C07A00B}" srcOrd="1" destOrd="0" presId="urn:microsoft.com/office/officeart/2005/8/layout/radial5"/>
    <dgm:cxn modelId="{916AE3C3-7BC1-4747-B14C-85ADA9CD9FAC}" type="presParOf" srcId="{9DB4E88A-51AF-47DE-8373-B87F267AFE3E}" destId="{F85ECB54-D2A0-409F-A3F5-786EBA3452ED}" srcOrd="0" destOrd="0" presId="urn:microsoft.com/office/officeart/2005/8/layout/radial5"/>
    <dgm:cxn modelId="{EC5F6C94-E558-4DDC-AB0C-77AEE0C810ED}" type="presParOf" srcId="{9DB4E88A-51AF-47DE-8373-B87F267AFE3E}" destId="{AD1EAB36-A8BA-4BD7-B731-4CA107787926}" srcOrd="1" destOrd="0" presId="urn:microsoft.com/office/officeart/2005/8/layout/radial5"/>
    <dgm:cxn modelId="{DDC59B7B-7F6C-498F-AB9F-A1EC214F6ED0}" type="presParOf" srcId="{AD1EAB36-A8BA-4BD7-B731-4CA107787926}" destId="{B790BDE7-50B5-4393-B84C-CD4B0C07A00B}" srcOrd="0" destOrd="0" presId="urn:microsoft.com/office/officeart/2005/8/layout/radial5"/>
    <dgm:cxn modelId="{D41C9DBF-A92F-40F2-9394-17F5BFEB5560}" type="presParOf" srcId="{9DB4E88A-51AF-47DE-8373-B87F267AFE3E}" destId="{6B35F2B0-CDAD-4A5D-87EE-CE515F7D04B1}" srcOrd="2" destOrd="0" presId="urn:microsoft.com/office/officeart/2005/8/layout/radial5"/>
    <dgm:cxn modelId="{66FF5BF9-FDD5-40E4-83AF-A66D01D13720}" type="presParOf" srcId="{9DB4E88A-51AF-47DE-8373-B87F267AFE3E}" destId="{A4DFB787-A1C4-4234-AB90-FFB8FDD10A55}" srcOrd="3" destOrd="0" presId="urn:microsoft.com/office/officeart/2005/8/layout/radial5"/>
    <dgm:cxn modelId="{B877DB3D-04E2-4872-A001-04D0E2320997}" type="presParOf" srcId="{A4DFB787-A1C4-4234-AB90-FFB8FDD10A55}" destId="{D45ED184-899A-43D6-B9B9-BBDC775CAD4B}" srcOrd="0" destOrd="0" presId="urn:microsoft.com/office/officeart/2005/8/layout/radial5"/>
    <dgm:cxn modelId="{9384DA3C-892C-414A-8E32-667D8283315D}" type="presParOf" srcId="{9DB4E88A-51AF-47DE-8373-B87F267AFE3E}" destId="{9338E4A9-0A05-4F8C-92C3-EBDC6D970D1A}" srcOrd="4" destOrd="0" presId="urn:microsoft.com/office/officeart/2005/8/layout/radial5"/>
    <dgm:cxn modelId="{849C5B4C-68A5-496B-9C00-B54D5388AA63}" type="presParOf" srcId="{9DB4E88A-51AF-47DE-8373-B87F267AFE3E}" destId="{C403ACF1-B4A0-40D6-AC68-0709920568C2}" srcOrd="5" destOrd="0" presId="urn:microsoft.com/office/officeart/2005/8/layout/radial5"/>
    <dgm:cxn modelId="{4FDE40C7-1E70-46C3-BF7F-CC266FD8204D}" type="presParOf" srcId="{C403ACF1-B4A0-40D6-AC68-0709920568C2}" destId="{F5527EC4-40F5-493E-9FC6-885BA85A1D89}" srcOrd="0" destOrd="0" presId="urn:microsoft.com/office/officeart/2005/8/layout/radial5"/>
    <dgm:cxn modelId="{7B051EFD-1525-45EE-8020-64284925B6BD}" type="presParOf" srcId="{9DB4E88A-51AF-47DE-8373-B87F267AFE3E}" destId="{5853742A-D216-41AF-8990-B275215FB3A3}" srcOrd="6" destOrd="0" presId="urn:microsoft.com/office/officeart/2005/8/layout/radial5"/>
    <dgm:cxn modelId="{0A5E146E-2B23-4015-BFDF-F705FDA5905E}" type="presParOf" srcId="{9DB4E88A-51AF-47DE-8373-B87F267AFE3E}" destId="{1CB43FFF-A9F2-4C3B-9E70-60CB9EC3AA3D}" srcOrd="7" destOrd="0" presId="urn:microsoft.com/office/officeart/2005/8/layout/radial5"/>
    <dgm:cxn modelId="{09FC0B5D-3B54-410C-ACB4-067FDC39BDE9}" type="presParOf" srcId="{1CB43FFF-A9F2-4C3B-9E70-60CB9EC3AA3D}" destId="{11A1EE8F-0B69-46DC-84B6-5489001A18FF}" srcOrd="0" destOrd="0" presId="urn:microsoft.com/office/officeart/2005/8/layout/radial5"/>
    <dgm:cxn modelId="{22EC99D4-D6D1-4D19-9FBE-C323F6012A5C}" type="presParOf" srcId="{9DB4E88A-51AF-47DE-8373-B87F267AFE3E}" destId="{66313C75-B37F-4CDE-95EE-424400038E01}" srcOrd="8" destOrd="0" presId="urn:microsoft.com/office/officeart/2005/8/layout/radial5"/>
    <dgm:cxn modelId="{6CE697D6-4BB2-4088-97C3-30D13BD81749}" type="presParOf" srcId="{9DB4E88A-51AF-47DE-8373-B87F267AFE3E}" destId="{B8773D1D-063A-4B80-95D4-F13D1F00C365}" srcOrd="9" destOrd="0" presId="urn:microsoft.com/office/officeart/2005/8/layout/radial5"/>
    <dgm:cxn modelId="{716CB4F7-7DD6-46A1-83F6-BF4182525A5E}" type="presParOf" srcId="{B8773D1D-063A-4B80-95D4-F13D1F00C365}" destId="{B4646471-DF38-4288-8964-092DC0556815}" srcOrd="0" destOrd="0" presId="urn:microsoft.com/office/officeart/2005/8/layout/radial5"/>
    <dgm:cxn modelId="{C217D62C-D7BA-46D3-9C93-092DB2FC2934}" type="presParOf" srcId="{9DB4E88A-51AF-47DE-8373-B87F267AFE3E}" destId="{B8EBDD60-33AA-414E-89F2-793B283BD3C0}" srcOrd="10" destOrd="0" presId="urn:microsoft.com/office/officeart/2005/8/layout/radial5"/>
    <dgm:cxn modelId="{685491E6-63F5-435F-B866-F4182854D4B6}" type="presParOf" srcId="{9DB4E88A-51AF-47DE-8373-B87F267AFE3E}" destId="{1F5890F7-4340-42D9-A0C6-50BC30722A90}" srcOrd="11" destOrd="0" presId="urn:microsoft.com/office/officeart/2005/8/layout/radial5"/>
    <dgm:cxn modelId="{97C59547-ECB2-4C24-8617-3F8F58CBF6D1}" type="presParOf" srcId="{1F5890F7-4340-42D9-A0C6-50BC30722A90}" destId="{5564B2C5-B1F7-484E-9344-70311076B9F7}" srcOrd="0" destOrd="0" presId="urn:microsoft.com/office/officeart/2005/8/layout/radial5"/>
    <dgm:cxn modelId="{6BF4BAE8-6496-42AB-A688-D7766316AC7D}" type="presParOf" srcId="{9DB4E88A-51AF-47DE-8373-B87F267AFE3E}" destId="{C696E376-B22E-46FF-A6B6-914D011107D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1669C3-8078-4AAE-A015-9DE50BC8AC1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E8F818-EB04-4FA3-804F-136889429289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Optimum utilization of Human Resource 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58F2AF-C7D2-4FE9-843E-74C4CF82A8E7}" type="parTrans" cxnId="{1A589B10-4E13-4565-AE8C-D2E4089E26E3}">
      <dgm:prSet/>
      <dgm:spPr/>
      <dgm:t>
        <a:bodyPr/>
        <a:lstStyle/>
        <a:p>
          <a:endParaRPr lang="en-US" sz="4000"/>
        </a:p>
      </dgm:t>
    </dgm:pt>
    <dgm:pt modelId="{A80025A9-43CF-4D27-8BE8-3A5298F56D16}" type="sibTrans" cxnId="{1A589B10-4E13-4565-AE8C-D2E4089E26E3}">
      <dgm:prSet/>
      <dgm:spPr/>
      <dgm:t>
        <a:bodyPr/>
        <a:lstStyle/>
        <a:p>
          <a:endParaRPr lang="en-US" sz="4000"/>
        </a:p>
      </dgm:t>
    </dgm:pt>
    <dgm:pt modelId="{861389D2-E49B-44A6-85AC-089495D5E6B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Decentralization of work responsibilities</a:t>
          </a:r>
          <a:endParaRPr lang="en-US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02F162-F2FE-44F9-A2FE-43CEDA392B8E}" type="parTrans" cxnId="{94BC2427-8E96-4F4D-9DD0-B659C93BE87A}">
      <dgm:prSet/>
      <dgm:spPr/>
      <dgm:t>
        <a:bodyPr/>
        <a:lstStyle/>
        <a:p>
          <a:endParaRPr lang="en-US" sz="4000"/>
        </a:p>
      </dgm:t>
    </dgm:pt>
    <dgm:pt modelId="{6F51F3A0-0F7F-48A9-8EC9-0EBC472D5AED}" type="sibTrans" cxnId="{94BC2427-8E96-4F4D-9DD0-B659C93BE87A}">
      <dgm:prSet/>
      <dgm:spPr/>
      <dgm:t>
        <a:bodyPr/>
        <a:lstStyle/>
        <a:p>
          <a:endParaRPr lang="en-US" sz="4000"/>
        </a:p>
      </dgm:t>
    </dgm:pt>
    <dgm:pt modelId="{CC26912B-45EF-4EFB-87F9-CBDA9B091EB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Take help of expertees from other Govt. establishments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17E2C-23E8-4BBF-8B9C-4007410B72D3}" type="parTrans" cxnId="{F62AF72F-8991-464B-AB2B-6F1C93549EA9}">
      <dgm:prSet/>
      <dgm:spPr/>
      <dgm:t>
        <a:bodyPr/>
        <a:lstStyle/>
        <a:p>
          <a:endParaRPr lang="en-US" sz="4000"/>
        </a:p>
      </dgm:t>
    </dgm:pt>
    <dgm:pt modelId="{FC9C0364-FA61-4A10-BE0F-D957CAAA5BD8}" type="sibTrans" cxnId="{F62AF72F-8991-464B-AB2B-6F1C93549EA9}">
      <dgm:prSet/>
      <dgm:spPr/>
      <dgm:t>
        <a:bodyPr/>
        <a:lstStyle/>
        <a:p>
          <a:endParaRPr lang="en-US" sz="4000"/>
        </a:p>
      </dgm:t>
    </dgm:pt>
    <dgm:pt modelId="{AD87FABB-BB97-46AA-BA37-023DF5D00B42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Availability of all online facilities expcompulers, Printers, Wi-Fi, Telephone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26305-2272-4D70-B1AA-80A162917B7C}" type="parTrans" cxnId="{FFE596EC-7F7A-4CCA-8C39-20C0FA3A32AC}">
      <dgm:prSet/>
      <dgm:spPr/>
      <dgm:t>
        <a:bodyPr/>
        <a:lstStyle/>
        <a:p>
          <a:endParaRPr lang="en-US" sz="4000"/>
        </a:p>
      </dgm:t>
    </dgm:pt>
    <dgm:pt modelId="{B7556D68-CAB9-46DA-A62D-108BF12972C0}" type="sibTrans" cxnId="{FFE596EC-7F7A-4CCA-8C39-20C0FA3A32AC}">
      <dgm:prSet/>
      <dgm:spPr/>
      <dgm:t>
        <a:bodyPr/>
        <a:lstStyle/>
        <a:p>
          <a:endParaRPr lang="en-US" sz="4000"/>
        </a:p>
      </dgm:t>
    </dgm:pt>
    <dgm:pt modelId="{6B083C8B-02CE-4B6E-903C-31F464AD245D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Use of E-Office, </a:t>
          </a:r>
          <a:r>
            <a:rPr lang="en-US" sz="16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Sevarth</a:t>
          </a:r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MS Office, Google, Mahadbt, </a:t>
          </a:r>
          <a:r>
            <a:rPr lang="en-US" sz="16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Smarth</a:t>
          </a:r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etc. online service app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ABB5CF-4F17-480B-B2D4-1222CCAE74FC}" type="parTrans" cxnId="{D8281DB5-9D8A-430D-9474-84E929913222}">
      <dgm:prSet/>
      <dgm:spPr/>
      <dgm:t>
        <a:bodyPr/>
        <a:lstStyle/>
        <a:p>
          <a:endParaRPr lang="en-US" sz="4000"/>
        </a:p>
      </dgm:t>
    </dgm:pt>
    <dgm:pt modelId="{33487146-4C7B-4B69-924A-9C36B356337F}" type="sibTrans" cxnId="{D8281DB5-9D8A-430D-9474-84E929913222}">
      <dgm:prSet/>
      <dgm:spPr/>
      <dgm:t>
        <a:bodyPr/>
        <a:lstStyle/>
        <a:p>
          <a:endParaRPr lang="en-US" sz="4000"/>
        </a:p>
      </dgm:t>
    </dgm:pt>
    <dgm:pt modelId="{984FE967-90CD-43E1-9E1A-364F975C4B9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Empathy about employee‘s </a:t>
          </a:r>
          <a:endParaRPr lang="en-US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06CD02-E2EB-472A-AA8E-1F542B043704}" type="parTrans" cxnId="{75A647F1-264D-47A0-9ED8-92053AFA9A4D}">
      <dgm:prSet/>
      <dgm:spPr/>
      <dgm:t>
        <a:bodyPr/>
        <a:lstStyle/>
        <a:p>
          <a:endParaRPr lang="en-US" sz="4000"/>
        </a:p>
      </dgm:t>
    </dgm:pt>
    <dgm:pt modelId="{451BA3D8-0030-4D62-B28F-BC3CC7BDECC3}" type="sibTrans" cxnId="{75A647F1-264D-47A0-9ED8-92053AFA9A4D}">
      <dgm:prSet/>
      <dgm:spPr/>
      <dgm:t>
        <a:bodyPr/>
        <a:lstStyle/>
        <a:p>
          <a:endParaRPr lang="en-US" sz="4000"/>
        </a:p>
      </dgm:t>
    </dgm:pt>
    <dgm:pt modelId="{C4E1F74B-7CB6-4497-9178-50C34C8A2D8D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Essential furniture is available</a:t>
          </a:r>
          <a:endParaRPr lang="en-US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C19B96-A365-4275-ABFD-24BF6F77A7EA}" type="parTrans" cxnId="{9A6495E9-A673-43BF-B47A-A22E3EDDA43F}">
      <dgm:prSet/>
      <dgm:spPr/>
      <dgm:t>
        <a:bodyPr/>
        <a:lstStyle/>
        <a:p>
          <a:endParaRPr lang="en-US" sz="4000"/>
        </a:p>
      </dgm:t>
    </dgm:pt>
    <dgm:pt modelId="{853E6813-D4AA-4781-B33F-229389FCB81D}" type="sibTrans" cxnId="{9A6495E9-A673-43BF-B47A-A22E3EDDA43F}">
      <dgm:prSet/>
      <dgm:spPr/>
      <dgm:t>
        <a:bodyPr/>
        <a:lstStyle/>
        <a:p>
          <a:endParaRPr lang="en-US" sz="4000"/>
        </a:p>
      </dgm:t>
    </dgm:pt>
    <dgm:pt modelId="{65EB5C33-0923-41E1-9DA4-71F3BA1DA8DA}">
      <dgm:prSet phldrT="[Text]" custT="1"/>
      <dgm:spPr>
        <a:solidFill>
          <a:srgbClr val="00B050"/>
        </a:solidFill>
      </dgm:spPr>
      <dgm:t>
        <a:bodyPr/>
        <a:lstStyle/>
        <a:p>
          <a:pPr algn="ctr"/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Visitor’s  gallery is Available</a:t>
          </a:r>
          <a:endParaRPr lang="en-US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61541F-4994-48E2-A57A-3ABB83647F58}" type="parTrans" cxnId="{32F22DC6-4084-4F8B-AD4F-094689B6F21B}">
      <dgm:prSet/>
      <dgm:spPr/>
      <dgm:t>
        <a:bodyPr/>
        <a:lstStyle/>
        <a:p>
          <a:endParaRPr lang="en-US" sz="4000"/>
        </a:p>
      </dgm:t>
    </dgm:pt>
    <dgm:pt modelId="{439A149C-BB71-46BC-9AB1-96CC4F766DA0}" type="sibTrans" cxnId="{32F22DC6-4084-4F8B-AD4F-094689B6F21B}">
      <dgm:prSet/>
      <dgm:spPr/>
      <dgm:t>
        <a:bodyPr/>
        <a:lstStyle/>
        <a:p>
          <a:endParaRPr lang="en-US" sz="4000"/>
        </a:p>
      </dgm:t>
    </dgm:pt>
    <dgm:pt modelId="{326C0A84-A830-4C68-BAC6-B8686BAD2C90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Quick and immediate response to all stakeholders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8C9B43-B15C-48A7-BBE7-594731371E07}" type="parTrans" cxnId="{74ACD8EE-8F9C-4127-B68D-6BC97EA3830A}">
      <dgm:prSet/>
      <dgm:spPr/>
      <dgm:t>
        <a:bodyPr/>
        <a:lstStyle/>
        <a:p>
          <a:endParaRPr lang="en-US" sz="4000"/>
        </a:p>
      </dgm:t>
    </dgm:pt>
    <dgm:pt modelId="{D84922EA-5217-4A9D-B9A6-0AC6F290F0BF}" type="sibTrans" cxnId="{74ACD8EE-8F9C-4127-B68D-6BC97EA3830A}">
      <dgm:prSet/>
      <dgm:spPr/>
      <dgm:t>
        <a:bodyPr/>
        <a:lstStyle/>
        <a:p>
          <a:endParaRPr lang="en-US" sz="4000"/>
        </a:p>
      </dgm:t>
    </dgm:pt>
    <dgm:pt modelId="{222179CD-E3BF-47D2-8F23-4E4E9FFD851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Classification of Document as per Govt. guidelines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1114CF-BD0E-47E4-AB03-5560FDD4EA96}" type="parTrans" cxnId="{3BE3C4BB-4EFC-4191-B383-3326FD16F0D5}">
      <dgm:prSet/>
      <dgm:spPr/>
      <dgm:t>
        <a:bodyPr/>
        <a:lstStyle/>
        <a:p>
          <a:endParaRPr lang="en-US" sz="4000"/>
        </a:p>
      </dgm:t>
    </dgm:pt>
    <dgm:pt modelId="{F097DC1C-EE56-446C-A6FC-A2EB5138B451}" type="sibTrans" cxnId="{3BE3C4BB-4EFC-4191-B383-3326FD16F0D5}">
      <dgm:prSet/>
      <dgm:spPr/>
      <dgm:t>
        <a:bodyPr/>
        <a:lstStyle/>
        <a:p>
          <a:endParaRPr lang="en-US" sz="4000"/>
        </a:p>
      </dgm:t>
    </dgm:pt>
    <dgm:pt modelId="{24D82623-E552-47AC-B9B9-3CA88F274B54}" type="pres">
      <dgm:prSet presAssocID="{E31669C3-8078-4AAE-A015-9DE50BC8AC10}" presName="cycle" presStyleCnt="0">
        <dgm:presLayoutVars>
          <dgm:dir/>
          <dgm:resizeHandles val="exact"/>
        </dgm:presLayoutVars>
      </dgm:prSet>
      <dgm:spPr/>
    </dgm:pt>
    <dgm:pt modelId="{10C90429-C1A6-491F-A546-F0C53DE8A94B}" type="pres">
      <dgm:prSet presAssocID="{8CE8F818-EB04-4FA3-804F-136889429289}" presName="node" presStyleLbl="node1" presStyleIdx="0" presStyleCnt="10" custScaleX="139783" custScaleY="155774" custRadScaleRad="98908" custRadScaleInc="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3CA078-0D16-40B7-8052-3E04ABECF6A0}" type="pres">
      <dgm:prSet presAssocID="{8CE8F818-EB04-4FA3-804F-136889429289}" presName="spNode" presStyleCnt="0"/>
      <dgm:spPr/>
    </dgm:pt>
    <dgm:pt modelId="{1562F1C7-24DA-4118-8134-EB13980EB479}" type="pres">
      <dgm:prSet presAssocID="{A80025A9-43CF-4D27-8BE8-3A5298F56D16}" presName="sibTrans" presStyleLbl="sibTrans1D1" presStyleIdx="0" presStyleCnt="10"/>
      <dgm:spPr/>
    </dgm:pt>
    <dgm:pt modelId="{55A2C327-D1CB-43BB-BFA1-0F348666D39C}" type="pres">
      <dgm:prSet presAssocID="{861389D2-E49B-44A6-85AC-089495D5E6B1}" presName="node" presStyleLbl="node1" presStyleIdx="1" presStyleCnt="10" custScaleX="161152" custScaleY="1693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578D54-6B0C-44F1-BA7B-428A8F4F586F}" type="pres">
      <dgm:prSet presAssocID="{861389D2-E49B-44A6-85AC-089495D5E6B1}" presName="spNode" presStyleCnt="0"/>
      <dgm:spPr/>
    </dgm:pt>
    <dgm:pt modelId="{2F0CD89A-FE40-4533-B49A-37263569244F}" type="pres">
      <dgm:prSet presAssocID="{6F51F3A0-0F7F-48A9-8EC9-0EBC472D5AED}" presName="sibTrans" presStyleLbl="sibTrans1D1" presStyleIdx="1" presStyleCnt="10"/>
      <dgm:spPr/>
    </dgm:pt>
    <dgm:pt modelId="{D5E35F0D-2097-4B58-8530-806AF0C5A2DC}" type="pres">
      <dgm:prSet presAssocID="{CC26912B-45EF-4EFB-87F9-CBDA9B091EB3}" presName="node" presStyleLbl="node1" presStyleIdx="2" presStyleCnt="10" custScaleX="159121" custScaleY="151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F75893-09CC-40AB-A84D-859649E7256A}" type="pres">
      <dgm:prSet presAssocID="{CC26912B-45EF-4EFB-87F9-CBDA9B091EB3}" presName="spNode" presStyleCnt="0"/>
      <dgm:spPr/>
    </dgm:pt>
    <dgm:pt modelId="{CF22B7A1-84E8-4EB3-AD40-782FD3E95D04}" type="pres">
      <dgm:prSet presAssocID="{FC9C0364-FA61-4A10-BE0F-D957CAAA5BD8}" presName="sibTrans" presStyleLbl="sibTrans1D1" presStyleIdx="2" presStyleCnt="10"/>
      <dgm:spPr/>
    </dgm:pt>
    <dgm:pt modelId="{DD44C52D-79D4-4BCC-BE53-A6B1A9831AE1}" type="pres">
      <dgm:prSet presAssocID="{AD87FABB-BB97-46AA-BA37-023DF5D00B42}" presName="node" presStyleLbl="node1" presStyleIdx="3" presStyleCnt="10" custScaleX="181369" custScaleY="170548" custRadScaleRad="102450" custRadScaleInc="-305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493121-7742-405B-A4BE-A1E7E003DE72}" type="pres">
      <dgm:prSet presAssocID="{AD87FABB-BB97-46AA-BA37-023DF5D00B42}" presName="spNode" presStyleCnt="0"/>
      <dgm:spPr/>
    </dgm:pt>
    <dgm:pt modelId="{54499AD2-F900-469D-B65A-60A0B67D955C}" type="pres">
      <dgm:prSet presAssocID="{B7556D68-CAB9-46DA-A62D-108BF12972C0}" presName="sibTrans" presStyleLbl="sibTrans1D1" presStyleIdx="3" presStyleCnt="10"/>
      <dgm:spPr/>
    </dgm:pt>
    <dgm:pt modelId="{B50E43B1-22D3-4150-BC97-30FD74617DE5}" type="pres">
      <dgm:prSet presAssocID="{984FE967-90CD-43E1-9E1A-364F975C4B94}" presName="node" presStyleLbl="node1" presStyleIdx="4" presStyleCnt="10" custScaleX="155555" custScaleY="132466" custRadScaleRad="98351" custRadScaleInc="-584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2C518-9D21-49B9-BAF5-1FD1A562C30F}" type="pres">
      <dgm:prSet presAssocID="{984FE967-90CD-43E1-9E1A-364F975C4B94}" presName="spNode" presStyleCnt="0"/>
      <dgm:spPr/>
    </dgm:pt>
    <dgm:pt modelId="{1F205B27-C72F-4669-BDD5-2FDCE18E5D70}" type="pres">
      <dgm:prSet presAssocID="{451BA3D8-0030-4D62-B28F-BC3CC7BDECC3}" presName="sibTrans" presStyleLbl="sibTrans1D1" presStyleIdx="4" presStyleCnt="10"/>
      <dgm:spPr/>
    </dgm:pt>
    <dgm:pt modelId="{6782242C-253D-49B9-8E60-DBF380AFD12D}" type="pres">
      <dgm:prSet presAssocID="{C4E1F74B-7CB6-4497-9178-50C34C8A2D8D}" presName="node" presStyleLbl="node1" presStyleIdx="5" presStyleCnt="10" custScaleX="140484" custScaleY="134887" custRadScaleRad="95116" custRadScaleInc="-417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8F0DF-E4C2-43B5-8EF9-73CA9772766D}" type="pres">
      <dgm:prSet presAssocID="{C4E1F74B-7CB6-4497-9178-50C34C8A2D8D}" presName="spNode" presStyleCnt="0"/>
      <dgm:spPr/>
    </dgm:pt>
    <dgm:pt modelId="{D21F2321-66CF-4A45-BE09-359721DAB193}" type="pres">
      <dgm:prSet presAssocID="{853E6813-D4AA-4781-B33F-229389FCB81D}" presName="sibTrans" presStyleLbl="sibTrans1D1" presStyleIdx="5" presStyleCnt="10"/>
      <dgm:spPr/>
    </dgm:pt>
    <dgm:pt modelId="{F9318A3A-2A8A-4C9A-9817-E710ACCFF23C}" type="pres">
      <dgm:prSet presAssocID="{65EB5C33-0923-41E1-9DA4-71F3BA1DA8DA}" presName="node" presStyleLbl="node1" presStyleIdx="6" presStyleCnt="10" custScaleX="153858" custScaleY="161158" custRadScaleRad="96548" custRadScaleInc="-80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526F4-7C78-403A-AE98-A2BFB2D97B49}" type="pres">
      <dgm:prSet presAssocID="{65EB5C33-0923-41E1-9DA4-71F3BA1DA8DA}" presName="spNode" presStyleCnt="0"/>
      <dgm:spPr/>
    </dgm:pt>
    <dgm:pt modelId="{9251A038-2C8F-4D95-9DFC-B21BDF5D0FA0}" type="pres">
      <dgm:prSet presAssocID="{439A149C-BB71-46BC-9AB1-96CC4F766DA0}" presName="sibTrans" presStyleLbl="sibTrans1D1" presStyleIdx="6" presStyleCnt="10"/>
      <dgm:spPr/>
    </dgm:pt>
    <dgm:pt modelId="{09E71BBF-529B-4CCC-AE85-2FC99E3BEC16}" type="pres">
      <dgm:prSet presAssocID="{326C0A84-A830-4C68-BAC6-B8686BAD2C90}" presName="node" presStyleLbl="node1" presStyleIdx="7" presStyleCnt="10" custScaleX="156437" custScaleY="1705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4F2CD6-083F-4133-85C5-52D404B9B686}" type="pres">
      <dgm:prSet presAssocID="{326C0A84-A830-4C68-BAC6-B8686BAD2C90}" presName="spNode" presStyleCnt="0"/>
      <dgm:spPr/>
    </dgm:pt>
    <dgm:pt modelId="{6C9F9255-5121-4711-8F5A-FCF3E79FE640}" type="pres">
      <dgm:prSet presAssocID="{D84922EA-5217-4A9D-B9A6-0AC6F290F0BF}" presName="sibTrans" presStyleLbl="sibTrans1D1" presStyleIdx="7" presStyleCnt="10"/>
      <dgm:spPr/>
    </dgm:pt>
    <dgm:pt modelId="{900A0F3E-88B2-4F80-9E0B-3CCD4CF00786}" type="pres">
      <dgm:prSet presAssocID="{6B083C8B-02CE-4B6E-903C-31F464AD245D}" presName="node" presStyleLbl="node1" presStyleIdx="8" presStyleCnt="10" custScaleX="169259" custScaleY="204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3EDFF-1C56-4F91-9A68-A955701DF939}" type="pres">
      <dgm:prSet presAssocID="{6B083C8B-02CE-4B6E-903C-31F464AD245D}" presName="spNode" presStyleCnt="0"/>
      <dgm:spPr/>
    </dgm:pt>
    <dgm:pt modelId="{AF1D3BCD-099A-407A-82F9-85C0A8DE8E62}" type="pres">
      <dgm:prSet presAssocID="{33487146-4C7B-4B69-924A-9C36B356337F}" presName="sibTrans" presStyleLbl="sibTrans1D1" presStyleIdx="8" presStyleCnt="10"/>
      <dgm:spPr/>
    </dgm:pt>
    <dgm:pt modelId="{52DF41F3-CE2D-4FE0-8F6B-D6AAD4FB6AC5}" type="pres">
      <dgm:prSet presAssocID="{222179CD-E3BF-47D2-8F23-4E4E9FFD8511}" presName="node" presStyleLbl="node1" presStyleIdx="9" presStyleCnt="10" custScaleX="144751" custScaleY="1634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D38C6-2790-47C2-9027-D5AFC1C042B1}" type="pres">
      <dgm:prSet presAssocID="{222179CD-E3BF-47D2-8F23-4E4E9FFD8511}" presName="spNode" presStyleCnt="0"/>
      <dgm:spPr/>
    </dgm:pt>
    <dgm:pt modelId="{38792A99-0663-4B67-A8F3-C4BDC7402C29}" type="pres">
      <dgm:prSet presAssocID="{F097DC1C-EE56-446C-A6FC-A2EB5138B451}" presName="sibTrans" presStyleLbl="sibTrans1D1" presStyleIdx="9" presStyleCnt="10"/>
      <dgm:spPr/>
    </dgm:pt>
  </dgm:ptLst>
  <dgm:cxnLst>
    <dgm:cxn modelId="{5A8BD1D7-24A4-42E8-865B-BCD9FF94C821}" type="presOf" srcId="{D84922EA-5217-4A9D-B9A6-0AC6F290F0BF}" destId="{6C9F9255-5121-4711-8F5A-FCF3E79FE640}" srcOrd="0" destOrd="0" presId="urn:microsoft.com/office/officeart/2005/8/layout/cycle6"/>
    <dgm:cxn modelId="{E994FA91-A986-4B2D-912A-5651A73ED879}" type="presOf" srcId="{A80025A9-43CF-4D27-8BE8-3A5298F56D16}" destId="{1562F1C7-24DA-4118-8134-EB13980EB479}" srcOrd="0" destOrd="0" presId="urn:microsoft.com/office/officeart/2005/8/layout/cycle6"/>
    <dgm:cxn modelId="{DFF9C6AD-8838-4DFE-AFCC-799BFD4F1573}" type="presOf" srcId="{439A149C-BB71-46BC-9AB1-96CC4F766DA0}" destId="{9251A038-2C8F-4D95-9DFC-B21BDF5D0FA0}" srcOrd="0" destOrd="0" presId="urn:microsoft.com/office/officeart/2005/8/layout/cycle6"/>
    <dgm:cxn modelId="{1A589B10-4E13-4565-AE8C-D2E4089E26E3}" srcId="{E31669C3-8078-4AAE-A015-9DE50BC8AC10}" destId="{8CE8F818-EB04-4FA3-804F-136889429289}" srcOrd="0" destOrd="0" parTransId="{3658F2AF-C7D2-4FE9-843E-74C4CF82A8E7}" sibTransId="{A80025A9-43CF-4D27-8BE8-3A5298F56D16}"/>
    <dgm:cxn modelId="{32F22DC6-4084-4F8B-AD4F-094689B6F21B}" srcId="{E31669C3-8078-4AAE-A015-9DE50BC8AC10}" destId="{65EB5C33-0923-41E1-9DA4-71F3BA1DA8DA}" srcOrd="6" destOrd="0" parTransId="{9F61541F-4994-48E2-A57A-3ABB83647F58}" sibTransId="{439A149C-BB71-46BC-9AB1-96CC4F766DA0}"/>
    <dgm:cxn modelId="{3BE3C4BB-4EFC-4191-B383-3326FD16F0D5}" srcId="{E31669C3-8078-4AAE-A015-9DE50BC8AC10}" destId="{222179CD-E3BF-47D2-8F23-4E4E9FFD8511}" srcOrd="9" destOrd="0" parTransId="{961114CF-BD0E-47E4-AB03-5560FDD4EA96}" sibTransId="{F097DC1C-EE56-446C-A6FC-A2EB5138B451}"/>
    <dgm:cxn modelId="{FFE596EC-7F7A-4CCA-8C39-20C0FA3A32AC}" srcId="{E31669C3-8078-4AAE-A015-9DE50BC8AC10}" destId="{AD87FABB-BB97-46AA-BA37-023DF5D00B42}" srcOrd="3" destOrd="0" parTransId="{6D226305-2272-4D70-B1AA-80A162917B7C}" sibTransId="{B7556D68-CAB9-46DA-A62D-108BF12972C0}"/>
    <dgm:cxn modelId="{94BC2427-8E96-4F4D-9DD0-B659C93BE87A}" srcId="{E31669C3-8078-4AAE-A015-9DE50BC8AC10}" destId="{861389D2-E49B-44A6-85AC-089495D5E6B1}" srcOrd="1" destOrd="0" parTransId="{6102F162-F2FE-44F9-A2FE-43CEDA392B8E}" sibTransId="{6F51F3A0-0F7F-48A9-8EC9-0EBC472D5AED}"/>
    <dgm:cxn modelId="{74ACD8EE-8F9C-4127-B68D-6BC97EA3830A}" srcId="{E31669C3-8078-4AAE-A015-9DE50BC8AC10}" destId="{326C0A84-A830-4C68-BAC6-B8686BAD2C90}" srcOrd="7" destOrd="0" parTransId="{3A8C9B43-B15C-48A7-BBE7-594731371E07}" sibTransId="{D84922EA-5217-4A9D-B9A6-0AC6F290F0BF}"/>
    <dgm:cxn modelId="{505F44C0-E6B1-4B35-B27C-51B29FB7ED3E}" type="presOf" srcId="{451BA3D8-0030-4D62-B28F-BC3CC7BDECC3}" destId="{1F205B27-C72F-4669-BDD5-2FDCE18E5D70}" srcOrd="0" destOrd="0" presId="urn:microsoft.com/office/officeart/2005/8/layout/cycle6"/>
    <dgm:cxn modelId="{D8281DB5-9D8A-430D-9474-84E929913222}" srcId="{E31669C3-8078-4AAE-A015-9DE50BC8AC10}" destId="{6B083C8B-02CE-4B6E-903C-31F464AD245D}" srcOrd="8" destOrd="0" parTransId="{53ABB5CF-4F17-480B-B2D4-1222CCAE74FC}" sibTransId="{33487146-4C7B-4B69-924A-9C36B356337F}"/>
    <dgm:cxn modelId="{D9838DE3-B34E-497A-BFB6-CD6D0622A9A4}" type="presOf" srcId="{984FE967-90CD-43E1-9E1A-364F975C4B94}" destId="{B50E43B1-22D3-4150-BC97-30FD74617DE5}" srcOrd="0" destOrd="0" presId="urn:microsoft.com/office/officeart/2005/8/layout/cycle6"/>
    <dgm:cxn modelId="{3B9E50DC-D364-45C2-80F2-D2162C4EE2D7}" type="presOf" srcId="{33487146-4C7B-4B69-924A-9C36B356337F}" destId="{AF1D3BCD-099A-407A-82F9-85C0A8DE8E62}" srcOrd="0" destOrd="0" presId="urn:microsoft.com/office/officeart/2005/8/layout/cycle6"/>
    <dgm:cxn modelId="{0FF79688-999D-4692-89EF-044FBCB8DED8}" type="presOf" srcId="{FC9C0364-FA61-4A10-BE0F-D957CAAA5BD8}" destId="{CF22B7A1-84E8-4EB3-AD40-782FD3E95D04}" srcOrd="0" destOrd="0" presId="urn:microsoft.com/office/officeart/2005/8/layout/cycle6"/>
    <dgm:cxn modelId="{5CCCE928-E7D2-4F1C-94C9-0EBFDC015BE7}" type="presOf" srcId="{6F51F3A0-0F7F-48A9-8EC9-0EBC472D5AED}" destId="{2F0CD89A-FE40-4533-B49A-37263569244F}" srcOrd="0" destOrd="0" presId="urn:microsoft.com/office/officeart/2005/8/layout/cycle6"/>
    <dgm:cxn modelId="{7049D9F9-C147-4C68-A9AC-B9C2C4C9477B}" type="presOf" srcId="{C4E1F74B-7CB6-4497-9178-50C34C8A2D8D}" destId="{6782242C-253D-49B9-8E60-DBF380AFD12D}" srcOrd="0" destOrd="0" presId="urn:microsoft.com/office/officeart/2005/8/layout/cycle6"/>
    <dgm:cxn modelId="{35F897A5-E1C1-4EE7-AF73-A3E7847274EA}" type="presOf" srcId="{AD87FABB-BB97-46AA-BA37-023DF5D00B42}" destId="{DD44C52D-79D4-4BCC-BE53-A6B1A9831AE1}" srcOrd="0" destOrd="0" presId="urn:microsoft.com/office/officeart/2005/8/layout/cycle6"/>
    <dgm:cxn modelId="{9A6495E9-A673-43BF-B47A-A22E3EDDA43F}" srcId="{E31669C3-8078-4AAE-A015-9DE50BC8AC10}" destId="{C4E1F74B-7CB6-4497-9178-50C34C8A2D8D}" srcOrd="5" destOrd="0" parTransId="{3FC19B96-A365-4275-ABFD-24BF6F77A7EA}" sibTransId="{853E6813-D4AA-4781-B33F-229389FCB81D}"/>
    <dgm:cxn modelId="{4E62B242-D3AF-4C50-A6A0-A38D36952646}" type="presOf" srcId="{222179CD-E3BF-47D2-8F23-4E4E9FFD8511}" destId="{52DF41F3-CE2D-4FE0-8F6B-D6AAD4FB6AC5}" srcOrd="0" destOrd="0" presId="urn:microsoft.com/office/officeart/2005/8/layout/cycle6"/>
    <dgm:cxn modelId="{24922F27-2681-4755-AA8B-74E065EC248C}" type="presOf" srcId="{B7556D68-CAB9-46DA-A62D-108BF12972C0}" destId="{54499AD2-F900-469D-B65A-60A0B67D955C}" srcOrd="0" destOrd="0" presId="urn:microsoft.com/office/officeart/2005/8/layout/cycle6"/>
    <dgm:cxn modelId="{994E171B-0C18-41F6-BAE5-72988B2B26E6}" type="presOf" srcId="{861389D2-E49B-44A6-85AC-089495D5E6B1}" destId="{55A2C327-D1CB-43BB-BFA1-0F348666D39C}" srcOrd="0" destOrd="0" presId="urn:microsoft.com/office/officeart/2005/8/layout/cycle6"/>
    <dgm:cxn modelId="{5EEBF715-A0BB-4B6D-91D7-D0FF72F589EC}" type="presOf" srcId="{853E6813-D4AA-4781-B33F-229389FCB81D}" destId="{D21F2321-66CF-4A45-BE09-359721DAB193}" srcOrd="0" destOrd="0" presId="urn:microsoft.com/office/officeart/2005/8/layout/cycle6"/>
    <dgm:cxn modelId="{67702FA6-7F3C-4889-9CFE-654D13471E3E}" type="presOf" srcId="{6B083C8B-02CE-4B6E-903C-31F464AD245D}" destId="{900A0F3E-88B2-4F80-9E0B-3CCD4CF00786}" srcOrd="0" destOrd="0" presId="urn:microsoft.com/office/officeart/2005/8/layout/cycle6"/>
    <dgm:cxn modelId="{5D816CCF-4412-4317-9A01-079507FF0576}" type="presOf" srcId="{65EB5C33-0923-41E1-9DA4-71F3BA1DA8DA}" destId="{F9318A3A-2A8A-4C9A-9817-E710ACCFF23C}" srcOrd="0" destOrd="0" presId="urn:microsoft.com/office/officeart/2005/8/layout/cycle6"/>
    <dgm:cxn modelId="{2046DB4B-6078-4E11-885A-2A892AEDAFD4}" type="presOf" srcId="{F097DC1C-EE56-446C-A6FC-A2EB5138B451}" destId="{38792A99-0663-4B67-A8F3-C4BDC7402C29}" srcOrd="0" destOrd="0" presId="urn:microsoft.com/office/officeart/2005/8/layout/cycle6"/>
    <dgm:cxn modelId="{BEBDAB4A-0CFC-4D43-B168-8CD5272D11B0}" type="presOf" srcId="{CC26912B-45EF-4EFB-87F9-CBDA9B091EB3}" destId="{D5E35F0D-2097-4B58-8530-806AF0C5A2DC}" srcOrd="0" destOrd="0" presId="urn:microsoft.com/office/officeart/2005/8/layout/cycle6"/>
    <dgm:cxn modelId="{B238D61E-9E29-46EE-879B-BBF379267565}" type="presOf" srcId="{326C0A84-A830-4C68-BAC6-B8686BAD2C90}" destId="{09E71BBF-529B-4CCC-AE85-2FC99E3BEC16}" srcOrd="0" destOrd="0" presId="urn:microsoft.com/office/officeart/2005/8/layout/cycle6"/>
    <dgm:cxn modelId="{03E0256F-385D-45B8-BD79-FF12E54FC8CA}" type="presOf" srcId="{E31669C3-8078-4AAE-A015-9DE50BC8AC10}" destId="{24D82623-E552-47AC-B9B9-3CA88F274B54}" srcOrd="0" destOrd="0" presId="urn:microsoft.com/office/officeart/2005/8/layout/cycle6"/>
    <dgm:cxn modelId="{F62AF72F-8991-464B-AB2B-6F1C93549EA9}" srcId="{E31669C3-8078-4AAE-A015-9DE50BC8AC10}" destId="{CC26912B-45EF-4EFB-87F9-CBDA9B091EB3}" srcOrd="2" destOrd="0" parTransId="{C0617E2C-23E8-4BBF-8B9C-4007410B72D3}" sibTransId="{FC9C0364-FA61-4A10-BE0F-D957CAAA5BD8}"/>
    <dgm:cxn modelId="{75A647F1-264D-47A0-9ED8-92053AFA9A4D}" srcId="{E31669C3-8078-4AAE-A015-9DE50BC8AC10}" destId="{984FE967-90CD-43E1-9E1A-364F975C4B94}" srcOrd="4" destOrd="0" parTransId="{C806CD02-E2EB-472A-AA8E-1F542B043704}" sibTransId="{451BA3D8-0030-4D62-B28F-BC3CC7BDECC3}"/>
    <dgm:cxn modelId="{193A78F4-19C5-4CEC-9FA0-47A183EB0F68}" type="presOf" srcId="{8CE8F818-EB04-4FA3-804F-136889429289}" destId="{10C90429-C1A6-491F-A546-F0C53DE8A94B}" srcOrd="0" destOrd="0" presId="urn:microsoft.com/office/officeart/2005/8/layout/cycle6"/>
    <dgm:cxn modelId="{C77D3910-18BD-48CA-A263-D4615C79205D}" type="presParOf" srcId="{24D82623-E552-47AC-B9B9-3CA88F274B54}" destId="{10C90429-C1A6-491F-A546-F0C53DE8A94B}" srcOrd="0" destOrd="0" presId="urn:microsoft.com/office/officeart/2005/8/layout/cycle6"/>
    <dgm:cxn modelId="{FB933B3B-2BF8-44B8-8F48-3B05F58AF280}" type="presParOf" srcId="{24D82623-E552-47AC-B9B9-3CA88F274B54}" destId="{7E3CA078-0D16-40B7-8052-3E04ABECF6A0}" srcOrd="1" destOrd="0" presId="urn:microsoft.com/office/officeart/2005/8/layout/cycle6"/>
    <dgm:cxn modelId="{86C4BA09-75A0-44A7-A919-E582A6EF0F86}" type="presParOf" srcId="{24D82623-E552-47AC-B9B9-3CA88F274B54}" destId="{1562F1C7-24DA-4118-8134-EB13980EB479}" srcOrd="2" destOrd="0" presId="urn:microsoft.com/office/officeart/2005/8/layout/cycle6"/>
    <dgm:cxn modelId="{5B244542-63A3-4525-8A53-79CCDBA20F20}" type="presParOf" srcId="{24D82623-E552-47AC-B9B9-3CA88F274B54}" destId="{55A2C327-D1CB-43BB-BFA1-0F348666D39C}" srcOrd="3" destOrd="0" presId="urn:microsoft.com/office/officeart/2005/8/layout/cycle6"/>
    <dgm:cxn modelId="{24AFA3BD-025B-4F92-AF18-EE0C4CA00B2C}" type="presParOf" srcId="{24D82623-E552-47AC-B9B9-3CA88F274B54}" destId="{C9578D54-6B0C-44F1-BA7B-428A8F4F586F}" srcOrd="4" destOrd="0" presId="urn:microsoft.com/office/officeart/2005/8/layout/cycle6"/>
    <dgm:cxn modelId="{8BC87F9A-C3A4-4725-996C-5FBF58B1CC8C}" type="presParOf" srcId="{24D82623-E552-47AC-B9B9-3CA88F274B54}" destId="{2F0CD89A-FE40-4533-B49A-37263569244F}" srcOrd="5" destOrd="0" presId="urn:microsoft.com/office/officeart/2005/8/layout/cycle6"/>
    <dgm:cxn modelId="{67CCE301-A3B3-46D7-AA0D-C69FB8865992}" type="presParOf" srcId="{24D82623-E552-47AC-B9B9-3CA88F274B54}" destId="{D5E35F0D-2097-4B58-8530-806AF0C5A2DC}" srcOrd="6" destOrd="0" presId="urn:microsoft.com/office/officeart/2005/8/layout/cycle6"/>
    <dgm:cxn modelId="{2424AF28-F149-484A-A0FE-A9B9306D9CC7}" type="presParOf" srcId="{24D82623-E552-47AC-B9B9-3CA88F274B54}" destId="{40F75893-09CC-40AB-A84D-859649E7256A}" srcOrd="7" destOrd="0" presId="urn:microsoft.com/office/officeart/2005/8/layout/cycle6"/>
    <dgm:cxn modelId="{0375B0CB-FB2A-41EE-98D9-A61D574A97DD}" type="presParOf" srcId="{24D82623-E552-47AC-B9B9-3CA88F274B54}" destId="{CF22B7A1-84E8-4EB3-AD40-782FD3E95D04}" srcOrd="8" destOrd="0" presId="urn:microsoft.com/office/officeart/2005/8/layout/cycle6"/>
    <dgm:cxn modelId="{21790DAD-88B3-4A2F-8CAC-E4B38A2BD0DF}" type="presParOf" srcId="{24D82623-E552-47AC-B9B9-3CA88F274B54}" destId="{DD44C52D-79D4-4BCC-BE53-A6B1A9831AE1}" srcOrd="9" destOrd="0" presId="urn:microsoft.com/office/officeart/2005/8/layout/cycle6"/>
    <dgm:cxn modelId="{26AA1D77-26EB-4C6C-8400-7CA1462510A1}" type="presParOf" srcId="{24D82623-E552-47AC-B9B9-3CA88F274B54}" destId="{05493121-7742-405B-A4BE-A1E7E003DE72}" srcOrd="10" destOrd="0" presId="urn:microsoft.com/office/officeart/2005/8/layout/cycle6"/>
    <dgm:cxn modelId="{7E8F0D3F-0F6B-4934-A0F4-C5066712736C}" type="presParOf" srcId="{24D82623-E552-47AC-B9B9-3CA88F274B54}" destId="{54499AD2-F900-469D-B65A-60A0B67D955C}" srcOrd="11" destOrd="0" presId="urn:microsoft.com/office/officeart/2005/8/layout/cycle6"/>
    <dgm:cxn modelId="{9F5CECCD-FC18-4BB8-94A1-6DDF4A3EEAD6}" type="presParOf" srcId="{24D82623-E552-47AC-B9B9-3CA88F274B54}" destId="{B50E43B1-22D3-4150-BC97-30FD74617DE5}" srcOrd="12" destOrd="0" presId="urn:microsoft.com/office/officeart/2005/8/layout/cycle6"/>
    <dgm:cxn modelId="{4E58D70E-371D-4376-8A53-8444E4774475}" type="presParOf" srcId="{24D82623-E552-47AC-B9B9-3CA88F274B54}" destId="{6752C518-9D21-49B9-BAF5-1FD1A562C30F}" srcOrd="13" destOrd="0" presId="urn:microsoft.com/office/officeart/2005/8/layout/cycle6"/>
    <dgm:cxn modelId="{A8B01C02-42F8-40DA-837F-1803AEF9D625}" type="presParOf" srcId="{24D82623-E552-47AC-B9B9-3CA88F274B54}" destId="{1F205B27-C72F-4669-BDD5-2FDCE18E5D70}" srcOrd="14" destOrd="0" presId="urn:microsoft.com/office/officeart/2005/8/layout/cycle6"/>
    <dgm:cxn modelId="{A3AF3172-37D8-4E1F-A5FC-5B0C027AE477}" type="presParOf" srcId="{24D82623-E552-47AC-B9B9-3CA88F274B54}" destId="{6782242C-253D-49B9-8E60-DBF380AFD12D}" srcOrd="15" destOrd="0" presId="urn:microsoft.com/office/officeart/2005/8/layout/cycle6"/>
    <dgm:cxn modelId="{B2FFF379-8218-43E1-B6C5-B5410A8ABBB1}" type="presParOf" srcId="{24D82623-E552-47AC-B9B9-3CA88F274B54}" destId="{9BB8F0DF-E4C2-43B5-8EF9-73CA9772766D}" srcOrd="16" destOrd="0" presId="urn:microsoft.com/office/officeart/2005/8/layout/cycle6"/>
    <dgm:cxn modelId="{3B08644F-778B-48B1-94AA-5090DAC57519}" type="presParOf" srcId="{24D82623-E552-47AC-B9B9-3CA88F274B54}" destId="{D21F2321-66CF-4A45-BE09-359721DAB193}" srcOrd="17" destOrd="0" presId="urn:microsoft.com/office/officeart/2005/8/layout/cycle6"/>
    <dgm:cxn modelId="{673D7123-3A2C-4E12-BC2D-E24C0EEE0954}" type="presParOf" srcId="{24D82623-E552-47AC-B9B9-3CA88F274B54}" destId="{F9318A3A-2A8A-4C9A-9817-E710ACCFF23C}" srcOrd="18" destOrd="0" presId="urn:microsoft.com/office/officeart/2005/8/layout/cycle6"/>
    <dgm:cxn modelId="{DDF854B1-3CF4-48A2-A8BE-666564AFD983}" type="presParOf" srcId="{24D82623-E552-47AC-B9B9-3CA88F274B54}" destId="{CE3526F4-7C78-403A-AE98-A2BFB2D97B49}" srcOrd="19" destOrd="0" presId="urn:microsoft.com/office/officeart/2005/8/layout/cycle6"/>
    <dgm:cxn modelId="{00307C57-6318-4A49-9200-FE735BC139C9}" type="presParOf" srcId="{24D82623-E552-47AC-B9B9-3CA88F274B54}" destId="{9251A038-2C8F-4D95-9DFC-B21BDF5D0FA0}" srcOrd="20" destOrd="0" presId="urn:microsoft.com/office/officeart/2005/8/layout/cycle6"/>
    <dgm:cxn modelId="{F4DDFBC2-8A3B-4041-BF5C-101FE78A2667}" type="presParOf" srcId="{24D82623-E552-47AC-B9B9-3CA88F274B54}" destId="{09E71BBF-529B-4CCC-AE85-2FC99E3BEC16}" srcOrd="21" destOrd="0" presId="urn:microsoft.com/office/officeart/2005/8/layout/cycle6"/>
    <dgm:cxn modelId="{649DC93D-0E1F-4B9F-960C-744F17D959C4}" type="presParOf" srcId="{24D82623-E552-47AC-B9B9-3CA88F274B54}" destId="{C84F2CD6-083F-4133-85C5-52D404B9B686}" srcOrd="22" destOrd="0" presId="urn:microsoft.com/office/officeart/2005/8/layout/cycle6"/>
    <dgm:cxn modelId="{4DB5F040-2DF7-4D81-B25F-A59D25B240B8}" type="presParOf" srcId="{24D82623-E552-47AC-B9B9-3CA88F274B54}" destId="{6C9F9255-5121-4711-8F5A-FCF3E79FE640}" srcOrd="23" destOrd="0" presId="urn:microsoft.com/office/officeart/2005/8/layout/cycle6"/>
    <dgm:cxn modelId="{68EC22F2-C577-419D-821E-7396A40D0501}" type="presParOf" srcId="{24D82623-E552-47AC-B9B9-3CA88F274B54}" destId="{900A0F3E-88B2-4F80-9E0B-3CCD4CF00786}" srcOrd="24" destOrd="0" presId="urn:microsoft.com/office/officeart/2005/8/layout/cycle6"/>
    <dgm:cxn modelId="{7E31DE94-4A0B-4EE5-BF47-BBAD3085FA13}" type="presParOf" srcId="{24D82623-E552-47AC-B9B9-3CA88F274B54}" destId="{84B3EDFF-1C56-4F91-9A68-A955701DF939}" srcOrd="25" destOrd="0" presId="urn:microsoft.com/office/officeart/2005/8/layout/cycle6"/>
    <dgm:cxn modelId="{18A964A9-9BB9-4645-A3CC-2105B0C418A8}" type="presParOf" srcId="{24D82623-E552-47AC-B9B9-3CA88F274B54}" destId="{AF1D3BCD-099A-407A-82F9-85C0A8DE8E62}" srcOrd="26" destOrd="0" presId="urn:microsoft.com/office/officeart/2005/8/layout/cycle6"/>
    <dgm:cxn modelId="{08D56B9A-62BA-4345-A903-676424ACCD08}" type="presParOf" srcId="{24D82623-E552-47AC-B9B9-3CA88F274B54}" destId="{52DF41F3-CE2D-4FE0-8F6B-D6AAD4FB6AC5}" srcOrd="27" destOrd="0" presId="urn:microsoft.com/office/officeart/2005/8/layout/cycle6"/>
    <dgm:cxn modelId="{F19536BD-CC14-495E-969C-071A13253EDB}" type="presParOf" srcId="{24D82623-E552-47AC-B9B9-3CA88F274B54}" destId="{27FD38C6-2790-47C2-9027-D5AFC1C042B1}" srcOrd="28" destOrd="0" presId="urn:microsoft.com/office/officeart/2005/8/layout/cycle6"/>
    <dgm:cxn modelId="{32F4C6D5-8386-462E-A140-AEFB2D344DC9}" type="presParOf" srcId="{24D82623-E552-47AC-B9B9-3CA88F274B54}" destId="{38792A99-0663-4B67-A8F3-C4BDC7402C29}" srcOrd="29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A29B8-3236-4DA3-ACCA-D403E7D98B19}">
      <dsp:nvSpPr>
        <dsp:cNvPr id="0" name=""/>
        <dsp:cNvSpPr/>
      </dsp:nvSpPr>
      <dsp:spPr>
        <a:xfrm>
          <a:off x="0" y="4121043"/>
          <a:ext cx="5181600" cy="9474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Field Work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Joint Director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21043"/>
        <a:ext cx="5181600" cy="947425"/>
      </dsp:txXfrm>
    </dsp:sp>
    <dsp:sp modelId="{85E8ABDB-AB47-46C3-8FF2-5D8ABE2934C2}">
      <dsp:nvSpPr>
        <dsp:cNvPr id="0" name=""/>
        <dsp:cNvSpPr/>
      </dsp:nvSpPr>
      <dsp:spPr>
        <a:xfrm rot="10800000">
          <a:off x="0" y="2721560"/>
          <a:ext cx="5181600" cy="1410086"/>
        </a:xfrm>
        <a:prstGeom prst="upArrowCallout">
          <a:avLst/>
        </a:prstGeom>
        <a:solidFill>
          <a:schemeClr val="accent2">
            <a:hueOff val="296529"/>
            <a:satOff val="-6628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Director of Higher Education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Policy Implementation Work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721560"/>
        <a:ext cx="5181600" cy="916232"/>
      </dsp:txXfrm>
    </dsp:sp>
    <dsp:sp modelId="{5D66C50B-9BDB-4E62-B2A6-E3C40720C59F}">
      <dsp:nvSpPr>
        <dsp:cNvPr id="0" name=""/>
        <dsp:cNvSpPr/>
      </dsp:nvSpPr>
      <dsp:spPr>
        <a:xfrm rot="10800000">
          <a:off x="0" y="1078882"/>
          <a:ext cx="5181600" cy="1653280"/>
        </a:xfrm>
        <a:prstGeom prst="upArrowCallout">
          <a:avLst/>
        </a:prstGeom>
        <a:solidFill>
          <a:schemeClr val="accent2">
            <a:hueOff val="593057"/>
            <a:satOff val="-13255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Responsibility of Policy Implementation framework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Secretoriate </a:t>
          </a:r>
          <a:endParaRPr lang="en-US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078882"/>
        <a:ext cx="5181600" cy="1074252"/>
      </dsp:txXfrm>
    </dsp:sp>
    <dsp:sp modelId="{FF89F2C2-9F18-4DA9-9CCD-0C1930C88184}">
      <dsp:nvSpPr>
        <dsp:cNvPr id="0" name=""/>
        <dsp:cNvSpPr/>
      </dsp:nvSpPr>
      <dsp:spPr>
        <a:xfrm rot="10800000">
          <a:off x="0" y="2294"/>
          <a:ext cx="5181600" cy="1087191"/>
        </a:xfrm>
        <a:prstGeom prst="upArrowCallout">
          <a:avLst/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Ministry of Higher Education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Policy Making</a:t>
          </a:r>
          <a:endParaRPr lang="en-US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294"/>
        <a:ext cx="5181600" cy="706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A536C-2C4F-4207-BAB9-D3C54C0CF730}">
      <dsp:nvSpPr>
        <dsp:cNvPr id="0" name=""/>
        <dsp:cNvSpPr/>
      </dsp:nvSpPr>
      <dsp:spPr>
        <a:xfrm>
          <a:off x="2329872" y="445081"/>
          <a:ext cx="1460848" cy="253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767"/>
              </a:lnTo>
              <a:lnTo>
                <a:pt x="1460848" y="126767"/>
              </a:lnTo>
              <a:lnTo>
                <a:pt x="1460848" y="25353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D36274-232F-464E-B4BD-9271858CAEEF}">
      <dsp:nvSpPr>
        <dsp:cNvPr id="0" name=""/>
        <dsp:cNvSpPr/>
      </dsp:nvSpPr>
      <dsp:spPr>
        <a:xfrm>
          <a:off x="2284152" y="445081"/>
          <a:ext cx="91440" cy="253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53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3BF81-2D41-48A5-8988-8307E20CD626}">
      <dsp:nvSpPr>
        <dsp:cNvPr id="0" name=""/>
        <dsp:cNvSpPr/>
      </dsp:nvSpPr>
      <dsp:spPr>
        <a:xfrm>
          <a:off x="869023" y="445081"/>
          <a:ext cx="1460848" cy="253535"/>
        </a:xfrm>
        <a:custGeom>
          <a:avLst/>
          <a:gdLst/>
          <a:ahLst/>
          <a:cxnLst/>
          <a:rect l="0" t="0" r="0" b="0"/>
          <a:pathLst>
            <a:path>
              <a:moveTo>
                <a:pt x="1460848" y="0"/>
              </a:moveTo>
              <a:lnTo>
                <a:pt x="1460848" y="126767"/>
              </a:lnTo>
              <a:lnTo>
                <a:pt x="0" y="126767"/>
              </a:lnTo>
              <a:lnTo>
                <a:pt x="0" y="25353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980F9-A62D-4F9F-BE72-EE6983AB9B12}">
      <dsp:nvSpPr>
        <dsp:cNvPr id="0" name=""/>
        <dsp:cNvSpPr/>
      </dsp:nvSpPr>
      <dsp:spPr>
        <a:xfrm>
          <a:off x="866717" y="54"/>
          <a:ext cx="2926309" cy="445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Central Apex Bodies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6717" y="54"/>
        <a:ext cx="2926309" cy="445027"/>
      </dsp:txXfrm>
    </dsp:sp>
    <dsp:sp modelId="{86C86572-A9F6-4556-8369-23BDA8BA9806}">
      <dsp:nvSpPr>
        <dsp:cNvPr id="0" name=""/>
        <dsp:cNvSpPr/>
      </dsp:nvSpPr>
      <dsp:spPr>
        <a:xfrm>
          <a:off x="265367" y="698617"/>
          <a:ext cx="1207313" cy="603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UGC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5367" y="698617"/>
        <a:ext cx="1207313" cy="603656"/>
      </dsp:txXfrm>
    </dsp:sp>
    <dsp:sp modelId="{8888AE5C-4CC3-4B05-92B0-8E5328F244A2}">
      <dsp:nvSpPr>
        <dsp:cNvPr id="0" name=""/>
        <dsp:cNvSpPr/>
      </dsp:nvSpPr>
      <dsp:spPr>
        <a:xfrm>
          <a:off x="1726215" y="698617"/>
          <a:ext cx="1207313" cy="603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NCTE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6215" y="698617"/>
        <a:ext cx="1207313" cy="603656"/>
      </dsp:txXfrm>
    </dsp:sp>
    <dsp:sp modelId="{84EDC64E-2749-45EF-B47E-A2AE0D80D4DB}">
      <dsp:nvSpPr>
        <dsp:cNvPr id="0" name=""/>
        <dsp:cNvSpPr/>
      </dsp:nvSpPr>
      <dsp:spPr>
        <a:xfrm>
          <a:off x="3187064" y="698617"/>
          <a:ext cx="1207313" cy="603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NAAC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7064" y="698617"/>
        <a:ext cx="1207313" cy="6036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ECB54-D2A0-409F-A3F5-786EBA3452ED}">
      <dsp:nvSpPr>
        <dsp:cNvPr id="0" name=""/>
        <dsp:cNvSpPr/>
      </dsp:nvSpPr>
      <dsp:spPr>
        <a:xfrm>
          <a:off x="3661464" y="1904890"/>
          <a:ext cx="2594729" cy="23748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2000" b="1" kern="1200" dirty="0" smtClean="0">
              <a:solidFill>
                <a:srgbClr val="FF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rPr>
            <a:t>Promotion of Economic &amp; Industrial Investment</a:t>
          </a:r>
          <a:endParaRPr lang="en-US" sz="20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1453" y="2252682"/>
        <a:ext cx="1834751" cy="1679291"/>
      </dsp:txXfrm>
    </dsp:sp>
    <dsp:sp modelId="{AD1EAB36-A8BA-4BD7-B731-4CA107787926}">
      <dsp:nvSpPr>
        <dsp:cNvPr id="0" name=""/>
        <dsp:cNvSpPr/>
      </dsp:nvSpPr>
      <dsp:spPr>
        <a:xfrm rot="16200000">
          <a:off x="4897649" y="1513393"/>
          <a:ext cx="122361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916003" y="1643557"/>
        <a:ext cx="85653" cy="335429"/>
      </dsp:txXfrm>
    </dsp:sp>
    <dsp:sp modelId="{6B35F2B0-CDAD-4A5D-87EE-CE515F7D04B1}">
      <dsp:nvSpPr>
        <dsp:cNvPr id="0" name=""/>
        <dsp:cNvSpPr/>
      </dsp:nvSpPr>
      <dsp:spPr>
        <a:xfrm>
          <a:off x="3862328" y="-90653"/>
          <a:ext cx="2193003" cy="17646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MOU with Industrial Organizations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e.g. Mahavir International &amp; Agakhan Co.</a:t>
          </a:r>
          <a:endParaRPr lang="en-US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3486" y="167777"/>
        <a:ext cx="1550687" cy="1247812"/>
      </dsp:txXfrm>
    </dsp:sp>
    <dsp:sp modelId="{A4DFB787-A1C4-4234-AB90-FFB8FDD10A55}">
      <dsp:nvSpPr>
        <dsp:cNvPr id="0" name=""/>
        <dsp:cNvSpPr/>
      </dsp:nvSpPr>
      <dsp:spPr>
        <a:xfrm rot="19732194">
          <a:off x="6087585" y="2082166"/>
          <a:ext cx="161995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6091084" y="2206538"/>
        <a:ext cx="113397" cy="335429"/>
      </dsp:txXfrm>
    </dsp:sp>
    <dsp:sp modelId="{9338E4A9-0A05-4F8C-92C3-EBDC6D970D1A}">
      <dsp:nvSpPr>
        <dsp:cNvPr id="0" name=""/>
        <dsp:cNvSpPr/>
      </dsp:nvSpPr>
      <dsp:spPr>
        <a:xfrm>
          <a:off x="6132153" y="876863"/>
          <a:ext cx="2007842" cy="18010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Avail grants from CSR fund of Agakhan Co. &amp; develop Miyawaki forest &amp; 5 Solar Street Lamps</a:t>
          </a:r>
          <a:endParaRPr lang="en-US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6195" y="1140615"/>
        <a:ext cx="1419758" cy="1273507"/>
      </dsp:txXfrm>
    </dsp:sp>
    <dsp:sp modelId="{C403ACF1-B4A0-40D6-AC68-0709920568C2}">
      <dsp:nvSpPr>
        <dsp:cNvPr id="0" name=""/>
        <dsp:cNvSpPr/>
      </dsp:nvSpPr>
      <dsp:spPr>
        <a:xfrm rot="1678104">
          <a:off x="6123670" y="3468081"/>
          <a:ext cx="138400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6126095" y="3570155"/>
        <a:ext cx="96880" cy="335429"/>
      </dsp:txXfrm>
    </dsp:sp>
    <dsp:sp modelId="{5853742A-D216-41AF-8990-B275215FB3A3}">
      <dsp:nvSpPr>
        <dsp:cNvPr id="0" name=""/>
        <dsp:cNvSpPr/>
      </dsp:nvSpPr>
      <dsp:spPr>
        <a:xfrm>
          <a:off x="6187489" y="3320983"/>
          <a:ext cx="1982439" cy="19002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</a:rPr>
            <a:t>Avail funds from ICSSR for organization of National Seminar</a:t>
          </a:r>
          <a:endParaRPr lang="en-US" sz="1400" b="1" kern="1200" dirty="0">
            <a:solidFill>
              <a:srgbClr val="FF0000"/>
            </a:solidFill>
          </a:endParaRPr>
        </a:p>
      </dsp:txBody>
      <dsp:txXfrm>
        <a:off x="6477810" y="3599262"/>
        <a:ext cx="1401797" cy="1343651"/>
      </dsp:txXfrm>
    </dsp:sp>
    <dsp:sp modelId="{1CB43FFF-A9F2-4C3B-9E70-60CB9EC3AA3D}">
      <dsp:nvSpPr>
        <dsp:cNvPr id="0" name=""/>
        <dsp:cNvSpPr/>
      </dsp:nvSpPr>
      <dsp:spPr>
        <a:xfrm rot="5317220">
          <a:off x="4945814" y="4079588"/>
          <a:ext cx="87049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958557" y="4178344"/>
        <a:ext cx="60934" cy="335429"/>
      </dsp:txXfrm>
    </dsp:sp>
    <dsp:sp modelId="{66313C75-B37F-4CDE-95EE-424400038E01}">
      <dsp:nvSpPr>
        <dsp:cNvPr id="0" name=""/>
        <dsp:cNvSpPr/>
      </dsp:nvSpPr>
      <dsp:spPr>
        <a:xfrm>
          <a:off x="3871065" y="4443484"/>
          <a:ext cx="2286348" cy="18989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0000"/>
              </a:solidFill>
            </a:rPr>
            <a:t>For economic stability college has generate revenue by implementation of M.Ed. Course &amp; YCMOU B.Ed. Course</a:t>
          </a:r>
          <a:endParaRPr lang="en-US" sz="1400" b="1" kern="1200" dirty="0">
            <a:solidFill>
              <a:srgbClr val="FF0000"/>
            </a:solidFill>
          </a:endParaRPr>
        </a:p>
      </dsp:txBody>
      <dsp:txXfrm>
        <a:off x="4205893" y="4721583"/>
        <a:ext cx="1616692" cy="1342778"/>
      </dsp:txXfrm>
    </dsp:sp>
    <dsp:sp modelId="{B8773D1D-063A-4B80-95D4-F13D1F00C365}">
      <dsp:nvSpPr>
        <dsp:cNvPr id="0" name=""/>
        <dsp:cNvSpPr/>
      </dsp:nvSpPr>
      <dsp:spPr>
        <a:xfrm rot="8980758">
          <a:off x="3473207" y="3592699"/>
          <a:ext cx="304190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558223" y="3681474"/>
        <a:ext cx="212933" cy="335429"/>
      </dsp:txXfrm>
    </dsp:sp>
    <dsp:sp modelId="{B8EBDD60-33AA-414E-89F2-793B283BD3C0}">
      <dsp:nvSpPr>
        <dsp:cNvPr id="0" name=""/>
        <dsp:cNvSpPr/>
      </dsp:nvSpPr>
      <dsp:spPr>
        <a:xfrm>
          <a:off x="1322183" y="3490850"/>
          <a:ext cx="2202375" cy="21686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</a:rPr>
            <a:t>Bank Employees of ICICI Bank organized discussion with our staff to create awareness about economic activities  </a:t>
          </a:r>
          <a:endParaRPr lang="en-US" sz="1400" b="1" kern="1200" dirty="0">
            <a:solidFill>
              <a:srgbClr val="FF0000"/>
            </a:solidFill>
          </a:endParaRPr>
        </a:p>
      </dsp:txBody>
      <dsp:txXfrm>
        <a:off x="1644713" y="3808437"/>
        <a:ext cx="1557315" cy="1533444"/>
      </dsp:txXfrm>
    </dsp:sp>
    <dsp:sp modelId="{1F5890F7-4340-42D9-A0C6-50BC30722A90}">
      <dsp:nvSpPr>
        <dsp:cNvPr id="0" name=""/>
        <dsp:cNvSpPr/>
      </dsp:nvSpPr>
      <dsp:spPr>
        <a:xfrm rot="12698496">
          <a:off x="3608648" y="2046813"/>
          <a:ext cx="214211" cy="5590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668135" y="2175479"/>
        <a:ext cx="149948" cy="335429"/>
      </dsp:txXfrm>
    </dsp:sp>
    <dsp:sp modelId="{C696E376-B22E-46FF-A6B6-914D011107D2}">
      <dsp:nvSpPr>
        <dsp:cNvPr id="0" name=""/>
        <dsp:cNvSpPr/>
      </dsp:nvSpPr>
      <dsp:spPr>
        <a:xfrm>
          <a:off x="1436608" y="464019"/>
          <a:ext cx="2264956" cy="23114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r-IN" sz="1400" b="1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To organize various activities in association with social organizations such as Amardip Balvikas Foundation who has been taken responsibility of funding</a:t>
          </a:r>
          <a:endParaRPr lang="en-US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8303" y="802526"/>
        <a:ext cx="1601566" cy="16344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90429-C1A6-491F-A546-F0C53DE8A94B}">
      <dsp:nvSpPr>
        <dsp:cNvPr id="0" name=""/>
        <dsp:cNvSpPr/>
      </dsp:nvSpPr>
      <dsp:spPr>
        <a:xfrm>
          <a:off x="4561662" y="-124692"/>
          <a:ext cx="1549989" cy="1122749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Optimum utilization of Human Resource 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16470" y="-69884"/>
        <a:ext cx="1440373" cy="1013133"/>
      </dsp:txXfrm>
    </dsp:sp>
    <dsp:sp modelId="{1562F1C7-24DA-4118-8134-EB13980EB479}">
      <dsp:nvSpPr>
        <dsp:cNvPr id="0" name=""/>
        <dsp:cNvSpPr/>
      </dsp:nvSpPr>
      <dsp:spPr>
        <a:xfrm>
          <a:off x="3389670" y="527151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2722915" y="12856"/>
              </a:moveTo>
              <a:arcTo wR="3000372" hR="3000372" stAng="15881642" swAng="105327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2C327-D1CB-43BB-BFA1-0F348666D39C}">
      <dsp:nvSpPr>
        <dsp:cNvPr id="0" name=""/>
        <dsp:cNvSpPr/>
      </dsp:nvSpPr>
      <dsp:spPr>
        <a:xfrm>
          <a:off x="6205170" y="366631"/>
          <a:ext cx="1786940" cy="1220613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Decentralization of work responsibilities</a:t>
          </a:r>
          <a:endParaRPr lang="en-U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64755" y="426216"/>
        <a:ext cx="1667770" cy="1101443"/>
      </dsp:txXfrm>
    </dsp:sp>
    <dsp:sp modelId="{2F0CD89A-FE40-4533-B49A-37263569244F}">
      <dsp:nvSpPr>
        <dsp:cNvPr id="0" name=""/>
        <dsp:cNvSpPr/>
      </dsp:nvSpPr>
      <dsp:spPr>
        <a:xfrm>
          <a:off x="2334692" y="40391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5390459" y="1186613"/>
              </a:moveTo>
              <a:arcTo wR="3000372" hR="3000372" stAng="19368379" swAng="463939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35F0D-2097-4B58-8530-806AF0C5A2DC}">
      <dsp:nvSpPr>
        <dsp:cNvPr id="0" name=""/>
        <dsp:cNvSpPr/>
      </dsp:nvSpPr>
      <dsp:spPr>
        <a:xfrm>
          <a:off x="7306380" y="1932193"/>
          <a:ext cx="1764419" cy="1089861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Take help of expertees from other Govt. establishments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583" y="1985396"/>
        <a:ext cx="1658013" cy="983455"/>
      </dsp:txXfrm>
    </dsp:sp>
    <dsp:sp modelId="{CF22B7A1-84E8-4EB3-AD40-782FD3E95D04}">
      <dsp:nvSpPr>
        <dsp:cNvPr id="0" name=""/>
        <dsp:cNvSpPr/>
      </dsp:nvSpPr>
      <dsp:spPr>
        <a:xfrm>
          <a:off x="2416140" y="81176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5896260" y="2215468"/>
              </a:moveTo>
              <a:arcTo wR="3000372" hR="3000372" stAng="20690090" swAng="603697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44C52D-79D4-4BCC-BE53-A6B1A9831AE1}">
      <dsp:nvSpPr>
        <dsp:cNvPr id="0" name=""/>
        <dsp:cNvSpPr/>
      </dsp:nvSpPr>
      <dsp:spPr>
        <a:xfrm>
          <a:off x="7307721" y="3550587"/>
          <a:ext cx="2011117" cy="1229233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Availability of all online facilities expcompulers, Printers, Wi-Fi, Telephone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67727" y="3610593"/>
        <a:ext cx="1891105" cy="1109221"/>
      </dsp:txXfrm>
    </dsp:sp>
    <dsp:sp modelId="{54499AD2-F900-469D-B65A-60A0B67D955C}">
      <dsp:nvSpPr>
        <dsp:cNvPr id="0" name=""/>
        <dsp:cNvSpPr/>
      </dsp:nvSpPr>
      <dsp:spPr>
        <a:xfrm>
          <a:off x="2869093" y="-24491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5211912" y="5028014"/>
              </a:moveTo>
              <a:arcTo wR="3000372" hR="3000372" stAng="2550962" swAng="499294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E43B1-22D3-4150-BC97-30FD74617DE5}">
      <dsp:nvSpPr>
        <dsp:cNvPr id="0" name=""/>
        <dsp:cNvSpPr/>
      </dsp:nvSpPr>
      <dsp:spPr>
        <a:xfrm>
          <a:off x="6485602" y="5084625"/>
          <a:ext cx="1724878" cy="954755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Empathy about employee‘s </a:t>
          </a:r>
          <a:endParaRPr lang="en-U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2209" y="5131232"/>
        <a:ext cx="1631664" cy="861541"/>
      </dsp:txXfrm>
    </dsp:sp>
    <dsp:sp modelId="{1F205B27-C72F-4669-BDD5-2FDCE18E5D70}">
      <dsp:nvSpPr>
        <dsp:cNvPr id="0" name=""/>
        <dsp:cNvSpPr/>
      </dsp:nvSpPr>
      <dsp:spPr>
        <a:xfrm>
          <a:off x="3243658" y="6806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3416616" y="5971732"/>
              </a:moveTo>
              <a:arcTo wR="3000372" hR="3000372" stAng="4921536" swAng="338286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2242C-253D-49B9-8E60-DBF380AFD12D}">
      <dsp:nvSpPr>
        <dsp:cNvPr id="0" name=""/>
        <dsp:cNvSpPr/>
      </dsp:nvSpPr>
      <dsp:spPr>
        <a:xfrm>
          <a:off x="4805569" y="5761105"/>
          <a:ext cx="1557762" cy="972205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Essential furniture is available</a:t>
          </a:r>
          <a:endParaRPr lang="en-U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3028" y="5808564"/>
        <a:ext cx="1462844" cy="877287"/>
      </dsp:txXfrm>
    </dsp:sp>
    <dsp:sp modelId="{D21F2321-66CF-4A45-BE09-359721DAB193}">
      <dsp:nvSpPr>
        <dsp:cNvPr id="0" name=""/>
        <dsp:cNvSpPr/>
      </dsp:nvSpPr>
      <dsp:spPr>
        <a:xfrm>
          <a:off x="1910052" y="209660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2892705" y="5998813"/>
              </a:moveTo>
              <a:arcTo wR="3000372" hR="3000372" stAng="5523389" swAng="316028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318A3A-2A8A-4C9A-9817-E710ACCFF23C}">
      <dsp:nvSpPr>
        <dsp:cNvPr id="0" name=""/>
        <dsp:cNvSpPr/>
      </dsp:nvSpPr>
      <dsp:spPr>
        <a:xfrm>
          <a:off x="2819106" y="5195456"/>
          <a:ext cx="1706060" cy="1161554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Visitor’s  gallery is Available</a:t>
          </a:r>
          <a:endParaRPr lang="en-U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5808" y="5252158"/>
        <a:ext cx="1592656" cy="1048150"/>
      </dsp:txXfrm>
    </dsp:sp>
    <dsp:sp modelId="{9251A038-2C8F-4D95-9DFC-B21BDF5D0FA0}">
      <dsp:nvSpPr>
        <dsp:cNvPr id="0" name=""/>
        <dsp:cNvSpPr/>
      </dsp:nvSpPr>
      <dsp:spPr>
        <a:xfrm>
          <a:off x="1833683" y="-223450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1221597" y="5416608"/>
              </a:moveTo>
              <a:arcTo wR="3000372" hR="3000372" stAng="7581577" swAng="436011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E71BBF-529B-4CCC-AE85-2FC99E3BEC16}">
      <dsp:nvSpPr>
        <dsp:cNvPr id="0" name=""/>
        <dsp:cNvSpPr/>
      </dsp:nvSpPr>
      <dsp:spPr>
        <a:xfrm>
          <a:off x="1614212" y="3716840"/>
          <a:ext cx="1734658" cy="1229233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Quick and immediate response to all stakeholders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4218" y="3776846"/>
        <a:ext cx="1614646" cy="1109221"/>
      </dsp:txXfrm>
    </dsp:sp>
    <dsp:sp modelId="{6C9F9255-5121-4711-8F5A-FCF3E79FE640}">
      <dsp:nvSpPr>
        <dsp:cNvPr id="0" name=""/>
        <dsp:cNvSpPr/>
      </dsp:nvSpPr>
      <dsp:spPr>
        <a:xfrm>
          <a:off x="2334692" y="40391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15804" y="3307922"/>
              </a:moveTo>
              <a:arcTo wR="3000372" hR="3000372" stAng="10446998" swAng="565126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A0F3E-88B2-4F80-9E0B-3CCD4CF00786}">
      <dsp:nvSpPr>
        <dsp:cNvPr id="0" name=""/>
        <dsp:cNvSpPr/>
      </dsp:nvSpPr>
      <dsp:spPr>
        <a:xfrm>
          <a:off x="1543123" y="1739993"/>
          <a:ext cx="1876835" cy="1474261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Use of E-Office, </a:t>
          </a:r>
          <a:r>
            <a:rPr lang="en-US" sz="16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Sevarth</a:t>
          </a: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MS Office, Google, Mahadbt, </a:t>
          </a:r>
          <a:r>
            <a:rPr lang="en-US" sz="16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Smarth</a:t>
          </a: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etc. online service app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15090" y="1811960"/>
        <a:ext cx="1732901" cy="1330327"/>
      </dsp:txXfrm>
    </dsp:sp>
    <dsp:sp modelId="{AF1D3BCD-099A-407A-82F9-85C0A8DE8E62}">
      <dsp:nvSpPr>
        <dsp:cNvPr id="0" name=""/>
        <dsp:cNvSpPr/>
      </dsp:nvSpPr>
      <dsp:spPr>
        <a:xfrm>
          <a:off x="2334692" y="403917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505094" y="1334292"/>
              </a:moveTo>
              <a:arcTo wR="3000372" hR="3000372" stAng="12823846" swAng="240819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F41F3-CE2D-4FE0-8F6B-D6AAD4FB6AC5}">
      <dsp:nvSpPr>
        <dsp:cNvPr id="0" name=""/>
        <dsp:cNvSpPr/>
      </dsp:nvSpPr>
      <dsp:spPr>
        <a:xfrm>
          <a:off x="2768952" y="387929"/>
          <a:ext cx="1605077" cy="1178016"/>
        </a:xfrm>
        <a:prstGeom prst="roundRect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Classification of Document as per Govt. guidelines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6458" y="445435"/>
        <a:ext cx="1490065" cy="1063004"/>
      </dsp:txXfrm>
    </dsp:sp>
    <dsp:sp modelId="{38792A99-0663-4B67-A8F3-C4BDC7402C29}">
      <dsp:nvSpPr>
        <dsp:cNvPr id="0" name=""/>
        <dsp:cNvSpPr/>
      </dsp:nvSpPr>
      <dsp:spPr>
        <a:xfrm>
          <a:off x="1828600" y="527302"/>
          <a:ext cx="6000745" cy="6000745"/>
        </a:xfrm>
        <a:custGeom>
          <a:avLst/>
          <a:gdLst/>
          <a:ahLst/>
          <a:cxnLst/>
          <a:rect l="0" t="0" r="0" b="0"/>
          <a:pathLst>
            <a:path>
              <a:moveTo>
                <a:pt x="2547297" y="34405"/>
              </a:moveTo>
              <a:arcTo wR="3000372" hR="3000372" stAng="15678884" swAng="212265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7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1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2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5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1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07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1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1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7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0403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86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4192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54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69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81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BEE0D-1C27-4AB9-8EDB-297B1860BABE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C5C60DF-5FA4-4057-B6AE-9055B2FE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6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cl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18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4836" y="900545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 COLLEGE OF EDUCATION, PANVEL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9091" y="457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OF MAHARASTRA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3" y="509154"/>
            <a:ext cx="928255" cy="1136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290" y="457200"/>
            <a:ext cx="1420091" cy="12399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84318" y="2507673"/>
            <a:ext cx="73532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r-IN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१०० दिवसांची कार्यालयीन सुधारणा विशेष मोहीम</a:t>
            </a:r>
          </a:p>
          <a:p>
            <a:endParaRPr lang="mr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mr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mr-IN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अंतिम मूल्यमापन कार्यपद्धती</a:t>
            </a:r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343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">
        <p14:reveal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92482"/>
            <a:ext cx="9144000" cy="1581648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Website </a:t>
            </a:r>
            <a: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www.panvelbedcollege.org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846" y="1698171"/>
            <a:ext cx="11286308" cy="3461658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महाविद्यालयाची वेबसाईट ही महाविद्यालयाच्या कार्याचा आरसा आहे.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महाविद्यालयातील विविध कार्यांची उपक्रमांची माहिती वेबसाईटवर आहे.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समाज, वरिष्ठ कार्यालये, सर्व लाभधारक व महाविद्यालय यातील दुवा </a:t>
            </a: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म्हणजे</a:t>
            </a:r>
            <a:r>
              <a:rPr lang="en-US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महाविद्यालयाची</a:t>
            </a: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वेबसाईट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mr-IN" sz="28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महाविद्यालयाच्या वेबसाईटची सुरक्षा पडताळणी व अद्यावतीकरण झालेले आहे.</a:t>
            </a:r>
          </a:p>
          <a:p>
            <a:pPr algn="l">
              <a:lnSpc>
                <a:spcPct val="200000"/>
              </a:lnSpc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83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40327" y="287381"/>
            <a:ext cx="2821577" cy="3056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Ornogram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 Staff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Non-Teaching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 of Meetings of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arious Committees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87585" y="287380"/>
            <a:ext cx="2821577" cy="30567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Mentor-Mentee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Added Courses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 Study Courses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Prospectus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Plan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Distribution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 Of Conduct </a:t>
            </a:r>
          </a:p>
          <a:p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834843" y="287380"/>
            <a:ext cx="2821577" cy="30567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NAAC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Team Visit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AQAR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IQAC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Satisfaction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</a:t>
            </a: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0327" y="3631472"/>
            <a:ext cx="2821577" cy="3056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Gallery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Gallery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87585" y="3631472"/>
            <a:ext cx="2821577" cy="3056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RTI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RTI Declaration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RTI Act, 2005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34842" y="3631473"/>
            <a:ext cx="2821577" cy="3056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BEACON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Vidyanidhi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Visheshank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5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7245926" y="2161310"/>
            <a:ext cx="4530438" cy="1995054"/>
          </a:xfrm>
          <a:prstGeom prst="round2Diag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gce_panvel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 –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Gce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Panvel</a:t>
            </a:r>
          </a:p>
          <a:p>
            <a:pPr font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http://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x.com/gce_panvel</a:t>
            </a:r>
          </a:p>
          <a:p>
            <a:pPr font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 –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gce_panvel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4982" y="1607311"/>
            <a:ext cx="296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Us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357744" y="2161309"/>
            <a:ext cx="5652655" cy="1995055"/>
          </a:xfrm>
          <a:prstGeom prst="round2Diag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Phone No. 022 27453000</a:t>
            </a:r>
          </a:p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ID –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govt_bedcollege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@rediffmail.com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govtcollegepanvel@gmail.com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23563" y="1607311"/>
            <a:ext cx="296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 With US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2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597" y="97637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Coordination with Central Government at College Level</a:t>
            </a:r>
            <a:b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Systematic Communication Network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62310095"/>
              </p:ext>
            </p:extLst>
          </p:nvPr>
        </p:nvGraphicFramePr>
        <p:xfrm>
          <a:off x="838200" y="1551710"/>
          <a:ext cx="5181600" cy="507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1710"/>
            <a:ext cx="5181600" cy="50707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</a:t>
            </a:r>
          </a:p>
          <a:p>
            <a:pPr marL="457200" indent="-457200" algn="just"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instant communication &amp; quick dissemination frequent zoom meetings are organized by Directorate.</a:t>
            </a:r>
          </a:p>
          <a:p>
            <a:pPr marL="457200" indent="-457200" algn="just"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 Placed at each level of system.</a:t>
            </a:r>
          </a:p>
          <a:p>
            <a:pPr marL="457200" indent="-457200" algn="just"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schedule prepared.</a:t>
            </a:r>
          </a:p>
          <a:p>
            <a:pPr marL="457200" indent="-457200" algn="just"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decided </a:t>
            </a:r>
          </a:p>
        </p:txBody>
      </p:sp>
    </p:spTree>
    <p:extLst>
      <p:ext uri="{BB962C8B-B14F-4D97-AF65-F5344CB8AC3E}">
        <p14:creationId xmlns:p14="http://schemas.microsoft.com/office/powerpoint/2010/main" val="117895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">
        <p14:reveal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8581" y="0"/>
            <a:ext cx="1090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&amp; immediate response to all notification received from Central Apex Bodies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47318220"/>
              </p:ext>
            </p:extLst>
          </p:nvPr>
        </p:nvGraphicFramePr>
        <p:xfrm>
          <a:off x="4438072" y="1396800"/>
          <a:ext cx="4659745" cy="130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01636" y="2895600"/>
            <a:ext cx="84374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process of work distribution chart of each teacher work related to above bodies has been allocated to one concern teacher</a:t>
            </a:r>
          </a:p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mails checked and followed notifications given by above institutions.</a:t>
            </a:r>
          </a:p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NCTE is our regulatory central institution who allocated permission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ducation Institutions.</a:t>
            </a:r>
          </a:p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per notification of NCTE we promptly gave responses &amp; yearly submit performance Appraisal Report in time to NCTE.</a:t>
            </a:r>
          </a:p>
          <a:p>
            <a:pPr marL="285750" indent="-285750" algn="just">
              <a:buFontTx/>
              <a:buChar char="-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coordination with Central Government especially with Education Ministry has been done out higher level. It Director’s offices work at field level.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45EF01DA-2C81-F42D-7861-A05A296D8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105" y="222328"/>
            <a:ext cx="8911687" cy="8583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स्वच्छता</a:t>
            </a:r>
            <a:r>
              <a:rPr lang="mr-IN" sz="32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32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Cleanliness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B167E78A-D0A2-FF42-4845-498AD20C972D}"/>
              </a:ext>
            </a:extLst>
          </p:cNvPr>
          <p:cNvSpPr txBox="1">
            <a:spLocks/>
          </p:cNvSpPr>
          <p:nvPr/>
        </p:nvSpPr>
        <p:spPr>
          <a:xfrm>
            <a:off x="2783590" y="1515534"/>
            <a:ext cx="7754497" cy="461034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१)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कंत्राटी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पद्धतीने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सफाई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कामगारांची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नेमणूक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व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त्यांच्याकडून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नियमित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स्वच्छता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२) 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कचरा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व्यवस्थापन-संकलन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,(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वर्गीकरण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पुनर्वापर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पद्धतीचा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अवलंब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)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३)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वृक्षारोपण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वृक्ष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संवर्धन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व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हरित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परिसर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उपक्रम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राबविले</a:t>
            </a:r>
            <a:r>
              <a:rPr lang="en-US" sz="2800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r>
              <a:rPr lang="en-US" sz="32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४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वृक्षारोपण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वृक्ष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संवर्धन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व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हरित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परिसर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उपक्रम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राबविले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५)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समाजसेवा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विभागाअंतर्गत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महाविद्यालयाच्या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प्रशिक्षणार्थ्यांकडून</a:t>
            </a:r>
            <a:endParaRPr lang="en-US" sz="2800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उपक्रम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६)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परिसरातील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वनस्पती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प्राणी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पक्षी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यांच्या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संवर्धनासाठी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उदबोधनपर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व्याख्यानांचे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आयोजन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सेमिनारचे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आयोजन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७)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ग्रीन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कॅम्पस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ऑडिट</a:t>
            </a:r>
            <a:r>
              <a:rPr lang="en-US" sz="28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en-US" sz="2800" dirty="0" smtClean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1797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923309" y="3491344"/>
            <a:ext cx="6331527" cy="31726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r-IN" sz="2400" b="1" dirty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कर्मचारी तक्रार निवारण समिती पुढीलप्रमाणे:-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डॉ. रमा भोसले - अध्यक्ष 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डॉ. प्रियांका सुभेदार- समन्वयक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अॅ</a:t>
            </a: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ड. प्रज्ञा जाधव - वकील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श्री. अंकुश चव्हाण- शिक्षकेतर प्रतिनिधी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</a:t>
            </a:r>
            <a:r>
              <a:rPr lang="en-US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रुपेश कांबळे -</a:t>
            </a:r>
            <a:r>
              <a:rPr lang="en-US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वर्ग ४ प्रतिनिधी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920D62-B8E9-E7CE-CB52-A52278AE89A4}"/>
              </a:ext>
            </a:extLst>
          </p:cNvPr>
          <p:cNvSpPr txBox="1"/>
          <p:nvPr/>
        </p:nvSpPr>
        <p:spPr>
          <a:xfrm>
            <a:off x="882406" y="463964"/>
            <a:ext cx="110576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mr-IN" sz="4400" b="1" i="0" u="none" strike="noStrike" dirty="0">
                <a:solidFill>
                  <a:srgbClr val="FF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तक्रार निवारण </a:t>
            </a:r>
          </a:p>
          <a:p>
            <a:pPr algn="ctr" rtl="0">
              <a:buNone/>
            </a:pPr>
            <a:endParaRPr lang="mr-IN" sz="28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algn="just" rtl="0">
              <a:buNone/>
            </a:pPr>
            <a:r>
              <a:rPr lang="en-US" sz="2400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विद्यापीठ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अनुदान आयोग आणि महाराष्ट्र विद्यापीठ कायदा 2016 नुसार आमच्या महाविद्यालयाने कर्मचारी तक्रार निवारण समिती तयार केलेली आहे. </a:t>
            </a:r>
          </a:p>
          <a:p>
            <a:pPr algn="just"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महाविद्यालयातील कर्मचाऱ्यांच्या तक्रारीचे निराकरण करण्यासाठी ही समिती कार्य करते. प्रत्येकाच्या हक्कांचे संरक्षण करण्यासाठी व महाविद्यालयातील वातावरण चांगले राहावे हा या समितीच्या स्थापनेचा हेतू आहे.</a:t>
            </a:r>
          </a:p>
          <a:p>
            <a:pPr rtl="0">
              <a:buNone/>
            </a:pP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n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726048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CD27108-EFC2-B1CC-9396-DF9ECD0B3A48}"/>
              </a:ext>
            </a:extLst>
          </p:cNvPr>
          <p:cNvSpPr txBox="1"/>
          <p:nvPr/>
        </p:nvSpPr>
        <p:spPr>
          <a:xfrm>
            <a:off x="2389409" y="1010805"/>
            <a:ext cx="86703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mr-IN" sz="28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तसेच विद्यार्थ्यांच्या तक्रारींचे निवारण करण्यासाठी विद्यार्थी तक्रार निवारण समिती महाविद्यालयामध्ये आहे. तिचे सदस्य पुढील प्रमाणे </a:t>
            </a:r>
            <a:endParaRPr lang="mr-IN" sz="28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r>
              <a:rPr lang="mr-IN" sz="28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8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mr-IN" sz="2800" b="1" dirty="0">
              <a:solidFill>
                <a:srgbClr val="7030A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691567" y="2840181"/>
            <a:ext cx="6812651" cy="31726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b="1" dirty="0" smtClean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विद्यार्थी </a:t>
            </a:r>
            <a:r>
              <a:rPr lang="mr-IN" sz="2400" b="1" dirty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तक्रार निवारण समिती पुढीलप्रमाणे:-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रमा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भोसले - अध्यक्ष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en-US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बिजली दडपे -</a:t>
            </a:r>
            <a:r>
              <a:rPr lang="en-US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समन्वयक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श्री. आकाश राठोड - छात्र परिषद 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सचिव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</a:t>
            </a:r>
            <a:r>
              <a:rPr lang="en-US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सायली म्हात्रे -विद्यार्थी महिला प्रतिनिधी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</a:t>
            </a:r>
            <a:r>
              <a:rPr lang="en-US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सविता वाघे - दिव्यांग विद्यार्थी प्रतिनिधी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None/>
            </a:pPr>
            <a: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077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C4A378-C98C-73E2-A35A-7BD3192E9A3A}"/>
              </a:ext>
            </a:extLst>
          </p:cNvPr>
          <p:cNvSpPr txBox="1"/>
          <p:nvPr/>
        </p:nvSpPr>
        <p:spPr>
          <a:xfrm>
            <a:off x="2178593" y="443256"/>
            <a:ext cx="908979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महिलांच्या तक्रारीचे निवारण करण्यासाठी अंतर्गत तक्रार निवारण समिती महाविद्यालयामध्ये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आहे</a:t>
            </a:r>
            <a:r>
              <a:rPr lang="en-US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</a:t>
            </a:r>
            <a:endParaRPr lang="mr-IN" sz="24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None/>
            </a:pPr>
            <a: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mr-IN" sz="2400" b="1" dirty="0">
              <a:solidFill>
                <a:srgbClr val="7030A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rtl="0">
              <a:buNone/>
            </a:pPr>
            <a:endParaRPr lang="mr-IN" sz="2400" b="1" dirty="0">
              <a:solidFill>
                <a:srgbClr val="7030A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None/>
            </a:pPr>
            <a:r>
              <a:rPr lang="mr-IN" sz="24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4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622294" y="2133601"/>
            <a:ext cx="6812651" cy="42256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b="1" dirty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अंतर्गत तक्रार निवारण समिती पुढील प्रमाणे: </a:t>
            </a: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डॉ. रमा भोसले- अध्यक्ष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 नीलिमा मोरे- समन्वयक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श्रीम. मंगला बिराजदार - सामाजिक कार्यकर्ते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400" dirty="0" err="1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अॅ</a:t>
            </a:r>
            <a:r>
              <a:rPr lang="mr-IN" sz="2400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ड. प्रज्ञा जाधव 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वकील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डॉ.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प्रियांका सुभेदार - सदस्य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डॉ.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उज्वला डोणे - सदस्य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अंकुश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चव्हाण - शिक्षकेतर कर्मचारी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रोहिणी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गव्हाणे- विद्यार्थिनी प्रतिनिधी 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</a:t>
            </a:r>
            <a:r>
              <a:rPr lang="mr-IN" sz="24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निशा ब्राम्हणे- </a:t>
            </a:r>
            <a:r>
              <a:rPr lang="mr-IN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विद्यार्थिनी प्रतिनिधी</a:t>
            </a:r>
            <a:endParaRPr lang="mr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None/>
            </a:pPr>
            <a: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0951313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80DBFC5-BC8F-F116-21C0-5865D22AD8A9}"/>
              </a:ext>
            </a:extLst>
          </p:cNvPr>
          <p:cNvSpPr txBox="1"/>
          <p:nvPr/>
        </p:nvSpPr>
        <p:spPr>
          <a:xfrm>
            <a:off x="878121" y="969819"/>
            <a:ext cx="1114248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mr-IN" sz="4000" b="1" i="0" u="none" strike="noStrike" dirty="0">
                <a:solidFill>
                  <a:srgbClr val="FF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सूचना पेटी </a:t>
            </a:r>
          </a:p>
          <a:p>
            <a:pPr algn="just" rtl="0">
              <a:buNone/>
            </a:pP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विद्यार्थ्यांच्या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समस्यांचे निराकरण करण्यासाठी महाविद्यालयांमध्ये सूचनापेटी ठेवण्यात आलेली आहे. या सूचनापेटीमध्ये विद्यार्थी त्यांना असलेली समस्या लिहून ती टाकू शकतात.</a:t>
            </a:r>
            <a:endParaRPr lang="mr-IN" sz="2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rtl="0">
              <a:buNone/>
            </a:pPr>
            <a:r>
              <a:rPr lang="mr-IN" sz="2400" b="1" i="0" u="none" strike="noStrike" dirty="0" smtClean="0">
                <a:solidFill>
                  <a:srgbClr val="00206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महाविद्यालयामध्ये </a:t>
            </a:r>
            <a:r>
              <a:rPr lang="mr-IN" sz="2400" b="1" i="0" u="none" strike="noStrike" dirty="0">
                <a:solidFill>
                  <a:srgbClr val="00206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अंतर्गत तक्रार निवारण समितीतर्फे </a:t>
            </a:r>
            <a:r>
              <a:rPr lang="mr-IN" sz="2400" b="1" i="0" u="none" strike="noStrike" dirty="0" smtClean="0">
                <a:solidFill>
                  <a:srgbClr val="00206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२०२४-२५ या </a:t>
            </a:r>
            <a:r>
              <a:rPr lang="mr-IN" sz="2400" b="1" i="0" u="none" strike="noStrike" dirty="0">
                <a:solidFill>
                  <a:srgbClr val="00206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शैक्षणिक वर्षात घेण्यात आलेले कार्यक्रम पुढील प्रमाणे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  <a:endParaRPr lang="mr-IN" sz="24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महिला सुरक्षितता या विषयावर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दि. २०/०९/२०२४ रोजी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विभागीय स्तरावर कार्यशाळा महाविद्यालयात आयोजित करण्यात आलेली होती. यावेळी श्रीमती चित्र रेखा जाधव यांनी छात्राध्यापकांना मार्गदर्शन केले. </a:t>
            </a:r>
            <a:endParaRPr lang="mr-IN" sz="24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महिला शिष्यवृत्ती या विषयावर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दि. २०/०९/२०२४ रोजी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विभागीय स्तरावर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कार्यशाळेमध्ये श्रीम. ऐनुल अत्तर, माजी सहसचिव यांनी मार्गदर्शन केले.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mr-IN" sz="24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 rtl="0">
              <a:buNone/>
            </a:pP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दि.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१८/१२/२०२४ रोजी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व्याख्याता </a:t>
            </a:r>
            <a:r>
              <a:rPr lang="mr-IN" sz="2400" b="0" i="0" u="none" strike="noStrike" dirty="0" smtClean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श्रीम. </a:t>
            </a:r>
            <a:r>
              <a:rPr lang="mr-IN" sz="2400" b="0" i="0" u="none" strike="noStrike" dirty="0">
                <a:solidFill>
                  <a:srgbClr val="0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तेजल खेडेकर यांचे स्त्री सन्मानासाठी पुरुषभान या विषयावर व्याख्यान आयोजित करण्यात आलेले होते.</a:t>
            </a:r>
            <a:endParaRPr lang="mr-IN" sz="2400" b="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buNone/>
            </a:pPr>
            <a:r>
              <a:rPr lang="mr-IN" sz="24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mr-IN" sz="2400" b="0" dirty="0"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IN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61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E0D176B-364B-5738-2D1F-87B70C0F5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5098473" cy="2771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EBF8B87-9C29-08AF-453D-4866B0919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44" y="0"/>
            <a:ext cx="5098472" cy="2771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B0DB804-2922-4EDF-F93E-CABAAA791C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29000"/>
            <a:ext cx="5098472" cy="30687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44" y="3429000"/>
            <a:ext cx="5098472" cy="30687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2772051"/>
            <a:ext cx="509847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>
                <a:solidFill>
                  <a:schemeClr val="accent6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प्राचार्य डॉ. रमा भोसले मार्गदर्शन करताना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2744" y="2771480"/>
            <a:ext cx="509847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>
                <a:solidFill>
                  <a:schemeClr val="accent6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श्रीम. चित्ररेखा जाधव मार्गदर्शन करताना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6488668"/>
            <a:ext cx="509847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>
                <a:solidFill>
                  <a:schemeClr val="accent6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श्रीम. ऐनुल अत्तर मार्गदर्शन करताना 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2744" y="6497782"/>
            <a:ext cx="509847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mr-IN" b="1" dirty="0" smtClean="0">
                <a:solidFill>
                  <a:schemeClr val="accent6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श्रीम. तेजल खेडेकर मार्गदर्शन करताना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68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FF24D9-DC5C-5C4F-4FE4-A39B46EBB592}"/>
              </a:ext>
            </a:extLst>
          </p:cNvPr>
          <p:cNvSpPr txBox="1"/>
          <p:nvPr/>
        </p:nvSpPr>
        <p:spPr>
          <a:xfrm>
            <a:off x="3394362" y="1256374"/>
            <a:ext cx="763385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कार्याल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यासाठी स्वतंत्र प्रशासकीय इमारत 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पार्किंग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व्यवस्था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सहविचार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सभेसाठी सेमिनार 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हॉल</a:t>
            </a:r>
            <a:endParaRPr lang="mr-IN" sz="20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प्राध्यापक व कर्मचारी यांना बसण्यासाठी स्वतंत्र केबिन्स.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संगणक/प्रिंटर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स्वच्छ 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पिण्याच्या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पाण्याची व्यवस्था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स्त्री/पुरुष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स्वच्छतागृह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ग्रंथालय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प्राध्यापकांना 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ऑनलाईन 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पेपर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तपासण्यासाठी 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स्वतंत्र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व्यवस्था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बायोमेट्रिक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हजेरी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खेळांची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साधने </a:t>
            </a:r>
            <a:endParaRPr lang="mr-IN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बँक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mr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:1.Sbi net banking   2.YONO
</a:t>
            </a: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ट्रेझरी</a:t>
            </a:r>
            <a:r>
              <a:rPr lang="mr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1)Treasury net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mr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hi-IN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2) ट्रेझरी </a:t>
            </a:r>
            <a:r>
              <a:rPr lang="hi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ॲप</a:t>
            </a:r>
            <a:endParaRPr lang="mr-IN" sz="20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ई-ऑफिस प्रणाली कार्यरत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स्कॉलरशिप करिता mahaDBT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mr-IN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वेतनासाठी sevaarth व अनुदानासाठी Beams प्रणाली कार्यरत</a:t>
            </a:r>
          </a:p>
          <a:p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85309" y="360218"/>
            <a:ext cx="551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3600" b="1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कार्यालयीन सोयी सुविधा </a:t>
            </a:r>
            <a:endParaRPr lang="en-US" sz="3600" b="1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4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3855" y="207818"/>
            <a:ext cx="545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24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समस्येचे अंतिम समाधान हेच आमचे समाधान </a:t>
            </a:r>
            <a:endParaRPr lang="en-US" sz="2400" b="1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53344" y="657025"/>
            <a:ext cx="4585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Improved Office Procedures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5890" y="2137525"/>
            <a:ext cx="93241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केवळ १ क्लार्क व १ शिपाई या अत्यल्प मनुष्यबळावर कार्यालयीन कामकाज वेळेत पूर्ण करण्यासाठी </a:t>
            </a:r>
          </a:p>
          <a:p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  <a:p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                                                                                   अशी कार्यविभागणी केलेली आहे.</a:t>
            </a:r>
          </a:p>
          <a:p>
            <a:endParaRPr lang="mr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कार्यालयाचे सर्व काम संगणकीकरण झाल्याने ऑनलाईन पद्दतीने होते.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कामासाठी कार्यालयात येणाऱ्या व्यक्तीचे त्याचवेळी समाधान करणे, काम पूर्ण करून अथवा त्याला मदत करून, त्याचे समाधान करूनच त्याला परत पाठविले जाते. त्यामुळे पुन्हा- पुन्हा कामासाठी येरझाऱ्या घालणाऱ्यांची संख्या कमी होते.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AISHE, AQAR, Statistical Unit Information, Affiliation, Eligibility, Scholarship, PAR, Academic Audit, DHE MIS </a:t>
            </a: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इ. चे </a:t>
            </a:r>
            <a:r>
              <a:rPr lang="mr-IN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Report</a:t>
            </a: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तयार करून घेतात व संबंधित विभागामध्ये वेळेत सादर करतात. 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कामाचे विकेंद्रीकरण, परस्परांना सहकार्य, सातत्यपूर्ण संवाद सातत्यपूर्ण पाठपुरावा, उद्देशपूर्णतेचा ध्यास, समस्यांवर ताबडतोब उत्तर शोधणे.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अभयागतांना भेटण्यासाठी तात्काळ वेळ दिल्याने प्रतीक्षेत बसणाऱ्यांची संख्या कमी होते.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उपलब्ध मनुष्यबळाचा पुरेपूर वापर.</a:t>
            </a:r>
          </a:p>
          <a:p>
            <a:pPr marL="285750" indent="-285750" algn="just">
              <a:buFontTx/>
              <a:buChar char="-"/>
            </a:pPr>
            <a:r>
              <a:rPr lang="mr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कामाचे सुयोग्य नियोजन.</a:t>
            </a:r>
          </a:p>
          <a:p>
            <a:pPr marL="285750" indent="-285750">
              <a:buFontTx/>
              <a:buChar char="-"/>
            </a:pPr>
            <a:endParaRPr lang="mr-IN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82980" y="2571285"/>
            <a:ext cx="1870364" cy="5459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r-IN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आस्थापना 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78038" y="2556511"/>
            <a:ext cx="1870364" cy="5607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r-IN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लेखा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2" y="2556511"/>
            <a:ext cx="1870364" cy="5607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r-IN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विद्यार्थी सेवा 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56710" y="1131148"/>
            <a:ext cx="5825834" cy="100637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r-IN" sz="2000" b="1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कामाचे सूत्र</a:t>
            </a:r>
            <a:r>
              <a:rPr lang="en-US" sz="2000" b="1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mr-IN" sz="2000" b="1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आज, अत्ता </a:t>
            </a:r>
            <a:r>
              <a:rPr lang="mr-IN" sz="2000" b="1" dirty="0" smtClean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 ताबडतोब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177610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extBox 1048649"/>
          <p:cNvSpPr txBox="1"/>
          <p:nvPr/>
        </p:nvSpPr>
        <p:spPr>
          <a:xfrm>
            <a:off x="3499516" y="1"/>
            <a:ext cx="5104553" cy="4912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R="29209" indent="203200" algn="ctr">
              <a:lnSpc>
                <a:spcPct val="108000"/>
              </a:lnSpc>
              <a:spcAft>
                <a:spcPts val="800"/>
              </a:spcAft>
            </a:pPr>
            <a:r>
              <a:rPr lang="en-IN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कर्मचारी</a:t>
            </a:r>
            <a:r>
              <a:rPr lang="en-US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प्रशिक्षणे व सेव</a:t>
            </a:r>
            <a:r>
              <a:rPr lang="en-IN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ा</a:t>
            </a:r>
            <a:r>
              <a:rPr lang="en-US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विषयक </a:t>
            </a:r>
            <a:r>
              <a:rPr lang="mr-IN" altLang="en-US" sz="2400" b="1" u="sng" kern="100" noProof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बाबी</a:t>
            </a:r>
            <a:r>
              <a:rPr lang="mr-IN" sz="2400" b="1" kern="0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mr-IN" sz="2400" b="1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48651" name="TextBox 1048650"/>
          <p:cNvSpPr txBox="1"/>
          <p:nvPr/>
        </p:nvSpPr>
        <p:spPr>
          <a:xfrm>
            <a:off x="3333583" y="3912736"/>
            <a:ext cx="6230397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IN" altLang="en-US" sz="2400" b="1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कार्यालयीन</a:t>
            </a:r>
            <a:r>
              <a:rPr lang="en-IN" altLang="en-US" sz="2400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IN" altLang="en-US" sz="2400" b="1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कर्मचारी</a:t>
            </a:r>
            <a:r>
              <a:rPr lang="en-IN" altLang="en-US" sz="2400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I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(Non teaching staff)</a:t>
            </a:r>
            <a:endParaRPr lang="en-IN" sz="2800" b="1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194309" name="Table 419430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27332"/>
              </p:ext>
            </p:extLst>
          </p:nvPr>
        </p:nvGraphicFramePr>
        <p:xfrm>
          <a:off x="2286000" y="4464725"/>
          <a:ext cx="8340436" cy="1255961"/>
        </p:xfrm>
        <a:graphic>
          <a:graphicData uri="http://schemas.openxmlformats.org/drawingml/2006/table">
            <a:tbl>
              <a:tblPr firstRow="1" firstCol="1" bandRow="1"/>
              <a:tblGrid>
                <a:gridCol w="699128"/>
                <a:gridCol w="1905527"/>
                <a:gridCol w="1856509"/>
                <a:gridCol w="1787236"/>
                <a:gridCol w="2092036"/>
              </a:tblGrid>
              <a:tr h="426231"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अ.क्र</a:t>
                      </a:r>
                      <a:r>
                        <a:rPr lang="en-IN" sz="2000" b="1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नाव</a:t>
                      </a:r>
                      <a:r>
                        <a:rPr lang="en-IN" sz="2000" b="1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9209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पद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altLang="en-US" sz="20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altLang="en-US" sz="20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iGOT</a:t>
                      </a:r>
                      <a:r>
                        <a:rPr lang="en-US" altLang="en-US" sz="20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altLang="en-US" sz="20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कर्मयोगी</a:t>
                      </a:r>
                      <a:endParaRPr lang="en-IN" altLang="en-US" sz="20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altLang="en-US" sz="20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Judicial Matters</a:t>
                      </a:r>
                      <a:r>
                        <a:rPr lang="en-IN" sz="2000" b="1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IN" altLang="en-US" sz="20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</a:tr>
              <a:tr h="414865"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mr-IN" sz="16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१</a:t>
                      </a:r>
                      <a:r>
                        <a:rPr lang="en-IN" sz="16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IN" sz="1600" b="0" i="0" kern="10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श्री.अंकुश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चव्हाण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कनिष्ठ लिपिक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IN" altLang="en-US" sz="16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IN" altLang="en-US" sz="16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altLang="en-US" sz="16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IN" altLang="en-US" sz="16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altLang="en-US" sz="16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IN" altLang="en-US" sz="1600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9209" indent="203200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altLang="en-US" sz="160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endParaRPr lang="zh-CN" altLang="en-US" sz="160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</a:tr>
              <a:tr h="414865"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mr-IN" sz="16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२</a:t>
                      </a:r>
                      <a:endParaRPr lang="en-IN" sz="1600" b="0" i="0" kern="10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श्री.रुपेश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कांबळे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209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शिपाई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6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6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6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6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6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IN" altLang="en-US" sz="1600" b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9209" indent="203200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altLang="en-US" sz="1600" dirty="0" err="1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endParaRPr lang="zh-CN" altLang="en-US" sz="16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194315" name="Table 41943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952095"/>
              </p:ext>
            </p:extLst>
          </p:nvPr>
        </p:nvGraphicFramePr>
        <p:xfrm>
          <a:off x="2230582" y="484910"/>
          <a:ext cx="8894618" cy="3205479"/>
        </p:xfrm>
        <a:graphic>
          <a:graphicData uri="http://schemas.openxmlformats.org/drawingml/2006/table">
            <a:tbl>
              <a:tblPr firstRow="1" firstCol="1"/>
              <a:tblGrid>
                <a:gridCol w="692727"/>
                <a:gridCol w="2161309"/>
                <a:gridCol w="1759527"/>
                <a:gridCol w="1537855"/>
                <a:gridCol w="1468582"/>
                <a:gridCol w="1274618"/>
              </a:tblGrid>
              <a:tr h="609599">
                <a:tc rowSpan="2"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mr-IN" sz="2000" b="1" i="0" kern="100" dirty="0" smtClean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अ</a:t>
                      </a:r>
                      <a:r>
                        <a:rPr lang="en-IN" sz="18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en-IN" sz="20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क्र</a:t>
                      </a:r>
                      <a:r>
                        <a:rPr lang="en-IN" sz="1800" b="1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 </a:t>
                      </a:r>
                      <a:r>
                        <a:rPr lang="en-US" sz="18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mr-IN" sz="2000" b="1" i="0" kern="100" dirty="0" smtClean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नाव</a:t>
                      </a:r>
                      <a:r>
                        <a:rPr lang="en-IN" sz="1800" b="1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800" b="1" i="0" kern="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US" sz="1800" b="1" i="0" kern="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mr-IN" sz="2000" b="1" i="0" kern="100" dirty="0" smtClean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20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पद</a:t>
                      </a:r>
                      <a:r>
                        <a:rPr lang="en-IN" sz="1800" b="1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800" b="1" i="0" kern="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US" sz="1800" b="1" i="0" kern="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endParaRPr lang="mr-IN" sz="500" b="1" i="0" kern="100" dirty="0" smtClean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1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प्रशिक्षणे</a:t>
                      </a:r>
                      <a:r>
                        <a:rPr lang="en-US" sz="1400" b="1" i="0" kern="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US" sz="1400" b="1" i="0" kern="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Judicial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Matters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उद्बोधन</a:t>
                      </a: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/ </a:t>
                      </a: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उजाळा</a:t>
                      </a: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iGOT  कर्मयोगी</a:t>
                      </a: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  *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डॉ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श्रीम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रमा</a:t>
                      </a:r>
                      <a:r>
                        <a:rPr lang="en-IN" sz="16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भोसले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प्राचार्य</a:t>
                      </a: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20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१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श्रीम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बिजली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दडपे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4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सहयोगी प्राध्यापक 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२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डॉ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बी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जी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खाडे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endParaRPr lang="en-US" sz="1400" b="1" i="0" kern="0" dirty="0">
                        <a:solidFill>
                          <a:srgbClr val="0000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प्राध्यापक 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३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डॉ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श्रीम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प्रियांका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सुभेदार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4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प्राध्यापक 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४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डॉ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श्रीम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निलीमा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मोरे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4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प्राध्यापक 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R="28575" indent="20320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५</a:t>
                      </a:r>
                      <a:r>
                        <a:rPr lang="en-IN" sz="14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डॉ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श्रीम</a:t>
                      </a:r>
                      <a:r>
                        <a:rPr lang="mr-IN" sz="16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.</a:t>
                      </a:r>
                      <a:r>
                        <a:rPr lang="mr-IN" sz="1600" b="0" i="0" kern="100" baseline="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उज्वला</a:t>
                      </a:r>
                      <a:r>
                        <a:rPr lang="en-IN" sz="1400" b="0" i="0" kern="100" dirty="0" smtClea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डोणे</a:t>
                      </a:r>
                      <a:r>
                        <a:rPr lang="en-IN" sz="14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सहाय्यक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प्राध्यापक</a:t>
                      </a:r>
                      <a:r>
                        <a:rPr lang="en-IN" sz="16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IN" sz="1400" b="0" i="0" kern="10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600" b="0" i="0" kern="10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1" i="0" kern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पाच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कोर्सेस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n-US" sz="1400" b="0" i="0" kern="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पूर्ण</a:t>
                      </a:r>
                      <a:r>
                        <a:rPr lang="en-US" sz="1400" b="0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800"/>
                        </a:spcAft>
                      </a:pPr>
                      <a:r>
                        <a:rPr lang="en-IN" sz="1600" b="0" i="0" kern="100" dirty="0" err="1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निरंक</a:t>
                      </a:r>
                      <a:r>
                        <a:rPr lang="en-US" sz="1400" b="1" i="0" kern="0" dirty="0">
                          <a:solidFill>
                            <a:srgbClr val="0000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13539" y="6003851"/>
            <a:ext cx="7085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mr-IN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वरील सर्व प्राध्यापक व कर्मचारी यांची पदोन्नतीसाठी आवश्यक प्रशिक्षणे पूर्ण.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r-IN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सेवाविषयक सर्व बाबींची १००% पूर्तता. </a:t>
            </a:r>
            <a:r>
              <a:rPr lang="mr-IN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शासकीय नियमानुसार कर्मचाऱ्यांना त्यांचे सर्व प्रकारचे लाभ त्यांना दिले जातात.</a:t>
            </a:r>
            <a:endParaRPr lang="en-US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366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randomBar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&amp;K's Industrial Growth Accelerates With Rs 28,400 Cr Investment Scheme: LG  Sin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" y="0"/>
            <a:ext cx="11998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70560939"/>
              </p:ext>
            </p:extLst>
          </p:nvPr>
        </p:nvGraphicFramePr>
        <p:xfrm>
          <a:off x="989732" y="588929"/>
          <a:ext cx="9789103" cy="625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71454" y="63632"/>
            <a:ext cx="530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आर्थिक व औद्योगिक गुंतवणुकीस प्रोत्साहन 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26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FC968A0-BC42-44A1-8122-320563DCDF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ibbon: Tilted Up 2">
            <a:extLst>
              <a:ext uri="{FF2B5EF4-FFF2-40B4-BE49-F238E27FC236}">
                <a16:creationId xmlns:a16="http://schemas.microsoft.com/office/drawing/2014/main" xmlns="" id="{9C1D2030-422F-4288-87F1-D9F7F44694D6}"/>
              </a:ext>
            </a:extLst>
          </p:cNvPr>
          <p:cNvSpPr/>
          <p:nvPr/>
        </p:nvSpPr>
        <p:spPr>
          <a:xfrm>
            <a:off x="0" y="3536289"/>
            <a:ext cx="12008623" cy="3095330"/>
          </a:xfrm>
          <a:prstGeom prst="ribbon2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शासकीय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अध्यापक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महाविद्यालय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, </a:t>
            </a:r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पनवेल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. </a:t>
            </a:r>
          </a:p>
          <a:p>
            <a:pPr algn="ctr"/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शैक्षणिक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वर्ष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 2024-2025 </a:t>
            </a:r>
          </a:p>
          <a:p>
            <a:pPr algn="ctr"/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नाविन्यपूर्ण</a:t>
            </a:r>
            <a:r>
              <a:rPr lang="en-IN" sz="2800" b="1" dirty="0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en-IN" sz="2800" b="1" dirty="0" err="1">
                <a:ln w="9525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nskrit Text" panose="02020503050405020304" pitchFamily="18" charset="0"/>
                <a:cs typeface="Sanskrit Text" panose="02020503050405020304" pitchFamily="18" charset="0"/>
              </a:rPr>
              <a:t>उपक्रम</a:t>
            </a:r>
            <a:endParaRPr lang="en-IN" sz="2800" b="1" dirty="0">
              <a:ln w="9525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anskrit Text" panose="02020503050405020304" pitchFamily="18" charset="0"/>
              <a:cs typeface="Sanskrit Text" panose="02020503050405020304" pitchFamily="18" charset="0"/>
            </a:endParaRPr>
          </a:p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909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आगाखान फाउंडेशन तर्फे विद्यालय परिसरात 15000 रोपांची लागवड व ठिबक सिंचन योजना</a:t>
            </a:r>
            <a:endParaRPr lang="en-IN" sz="32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465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-14591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6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आगाखान फाउंडेशन तर्फे महाविद्यालय परिसरात </a:t>
            </a:r>
            <a:r>
              <a:rPr lang="en-US" sz="36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5 </a:t>
            </a:r>
            <a:r>
              <a:rPr lang="mr-IN" sz="36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सौर दिव्यांची उभारणी</a:t>
            </a:r>
            <a:endParaRPr lang="en-IN" sz="36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16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-14591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शिक्षक दिनानिमित्त दिव्यांग शाळेतील शिक्षकांच्या सन्मान सोहळ्याचे आयोजन</a:t>
            </a:r>
            <a:endParaRPr lang="en-IN" sz="32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बीएड एम एड विद्यार्थ्यांसाठी संपूर्ण गुणवत्ता व्यवस्थापन</a:t>
            </a:r>
            <a:r>
              <a:rPr lang="en-US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राष्ट्रीय कार्यशाळेचे आयोजन</a:t>
            </a:r>
            <a:r>
              <a:rPr lang="en-US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 Total Quality Management(TQM)</a:t>
            </a:r>
            <a:endParaRPr lang="en-IN" sz="32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21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महाराष्ट्र अंधश्रद्धा निर्मूलन समिती मार्फत महाविद्यालयात स्त्री सन्मानासाठी पुरुष भान या विषयावर मानसोपचार तज्ञ तेजल खेडेकर यांचे व्याख्यान</a:t>
            </a:r>
            <a:endParaRPr lang="en-IN" sz="32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4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E4C1BB2-5344-47DD-B62B-D6B008EC0C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b="-3932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CBB2B865-C614-4894-A394-FD1A52CF01BC}"/>
              </a:ext>
            </a:extLst>
          </p:cNvPr>
          <p:cNvSpPr/>
          <p:nvPr/>
        </p:nvSpPr>
        <p:spPr>
          <a:xfrm>
            <a:off x="0" y="343160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2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7 फेब्रुवारी 2025 </a:t>
            </a:r>
            <a:r>
              <a:rPr lang="en-IN" sz="2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ICSSR </a:t>
            </a:r>
            <a:r>
              <a:rPr lang="en-IN" sz="2400" b="1" dirty="0" err="1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sponsered</a:t>
            </a:r>
            <a:r>
              <a:rPr lang="en-IN" sz="2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 Sustainable development Through Environment challenges and opportunities national seminar </a:t>
            </a:r>
            <a:r>
              <a:rPr lang="mr-IN" sz="2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चे आयोजन</a:t>
            </a:r>
            <a:endParaRPr lang="en-IN" sz="2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77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CCC48A6-79B8-4B74-B08A-E0D3A20A0E9B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2800" b="1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मुंबई विद्यापीठामार्फत </a:t>
            </a:r>
            <a:r>
              <a:rPr lang="en-IN" sz="2800" b="1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NEP 2020 </a:t>
            </a:r>
            <a:r>
              <a:rPr lang="mr-IN" sz="2800" b="1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अंतर्गत स्कूल कनेक्ट 2.0 या उपक्रमाचे आयोजन</a:t>
            </a:r>
            <a:endParaRPr lang="en-IN" sz="28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009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91717724-2A04-4FDA-8600-2DEE69A4877F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4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14 सितंबर के अवसर पर हिंदी दिन विशेषांक का प्रकाशन</a:t>
            </a:r>
            <a:endParaRPr lang="en-IN" sz="4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0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DDD68D8-DB4A-4732-81DE-E4F7D23305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E76E8D02-A453-4685-B965-91DDFD99F931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4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संविधान दिनानिमित्त रॅलीचे आयोजन</a:t>
            </a:r>
            <a:endParaRPr lang="en-IN" sz="4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30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b="-3742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B28DCF96-5713-4184-A57F-1CD434D02FB4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4400" b="1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विविध राज्यातील मकर संक्रांतीच्या उत्सवाचे सादरीकरण</a:t>
            </a:r>
            <a:endParaRPr lang="en-IN" sz="4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802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b="-2566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C80C2695-19E8-4FA2-98B9-D657A0DA5CCA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4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शिवजयंतीनिमित्त नाट्य स्पर्धांचे आयोजन</a:t>
            </a:r>
            <a:endParaRPr lang="en-IN" sz="4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14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42B15E7-342D-4CC4-89DE-A5A689B84A0F}"/>
              </a:ext>
            </a:extLst>
          </p:cNvPr>
          <p:cNvSpPr/>
          <p:nvPr/>
        </p:nvSpPr>
        <p:spPr>
          <a:xfrm>
            <a:off x="0" y="0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28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जागतिक महिला दिनानिमित्त महाविद्यालयात जिल्हास्तरीय महिला बुद्धिबळ स्पर्धांचे आयोजन</a:t>
            </a:r>
            <a:endParaRPr lang="en-IN" sz="28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9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8E28BC5-E57F-44B7-AA8F-938995EEA95C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पिडिलाइट संस्था पनवेल यांच्यामार्फत पर्यावरण पूरक चार कला</a:t>
            </a:r>
            <a:r>
              <a:rPr lang="en-US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mr-IN" sz="32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कार्यशाळांचे आयोजन</a:t>
            </a:r>
            <a:endParaRPr lang="en-IN" sz="32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6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8E28BC5-E57F-44B7-AA8F-938995EEA95C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28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वाचन संकल्प महाराष्ट्राचा या अंतर्गत मराठी वाङ्‍‍मय</a:t>
            </a:r>
            <a:r>
              <a:rPr lang="en-US" sz="48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 </a:t>
            </a:r>
            <a:r>
              <a:rPr lang="mr-IN" sz="28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मंडळामार्फत कवी संमेलनाचे आयोजन</a:t>
            </a:r>
            <a:endParaRPr lang="en-IN" sz="28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2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1B3506-8573-4D3E-AF31-FAEC0E21EB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78E28BC5-E57F-44B7-AA8F-938995EEA95C}"/>
              </a:ext>
            </a:extLst>
          </p:cNvPr>
          <p:cNvSpPr/>
          <p:nvPr/>
        </p:nvSpPr>
        <p:spPr>
          <a:xfrm>
            <a:off x="-62144" y="5625374"/>
            <a:ext cx="12192000" cy="1130534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sz="4400" b="1" dirty="0">
                <a:solidFill>
                  <a:schemeClr val="tx1"/>
                </a:solidFill>
                <a:latin typeface="Sanskrit Text" panose="02020503050405020304" pitchFamily="18" charset="0"/>
                <a:cs typeface="Sanskrit Text" panose="02020503050405020304" pitchFamily="18" charset="0"/>
              </a:rPr>
              <a:t>विज्ञान मंडळामार्फत राष्ट्रीय विज्ञान दिनाचे आयोजन</a:t>
            </a:r>
            <a:endParaRPr lang="en-IN" sz="4400" b="1" dirty="0">
              <a:solidFill>
                <a:schemeClr val="tx1"/>
              </a:solidFill>
              <a:latin typeface="Sanskrit Text" panose="02020503050405020304" pitchFamily="18" charset="0"/>
              <a:cs typeface="Sanskrit Text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8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11036001"/>
              </p:ext>
            </p:extLst>
          </p:nvPr>
        </p:nvGraphicFramePr>
        <p:xfrm>
          <a:off x="1191491" y="124690"/>
          <a:ext cx="10737273" cy="6733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4673600" y="1537854"/>
            <a:ext cx="3713018" cy="378229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 MANAGEMENT REFORM‘S </a:t>
            </a:r>
            <a:endParaRPr lang="en-US" b="1" dirty="0">
              <a:ln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25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9525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597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1151</Words>
  <Application>Microsoft Office PowerPoint</Application>
  <PresentationFormat>Widescreen</PresentationFormat>
  <Paragraphs>288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 Unicode MS</vt:lpstr>
      <vt:lpstr>Arial</vt:lpstr>
      <vt:lpstr>Century Gothic</vt:lpstr>
      <vt:lpstr>Mangal</vt:lpstr>
      <vt:lpstr>Sanskrit Text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Our Website  www.panvelbedcollege.org</vt:lpstr>
      <vt:lpstr>PowerPoint Presentation</vt:lpstr>
      <vt:lpstr>PowerPoint Presentation</vt:lpstr>
      <vt:lpstr>Coordination with Central Government at College Level Systematic Communication Network</vt:lpstr>
      <vt:lpstr>PowerPoint Presentation</vt:lpstr>
      <vt:lpstr>स्वच्छता Cleanliness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33</cp:revision>
  <dcterms:created xsi:type="dcterms:W3CDTF">2025-03-24T07:04:10Z</dcterms:created>
  <dcterms:modified xsi:type="dcterms:W3CDTF">2025-03-25T09:50:49Z</dcterms:modified>
</cp:coreProperties>
</file>